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5"/>
    <p:sldMasterId id="2147483648" r:id="rId6"/>
    <p:sldMasterId id="2147483652" r:id="rId7"/>
    <p:sldMasterId id="2147483662" r:id="rId8"/>
    <p:sldMasterId id="2147483693" r:id="rId9"/>
    <p:sldMasterId id="2147483698" r:id="rId10"/>
    <p:sldMasterId id="2147483665" r:id="rId11"/>
  </p:sldMasterIdLst>
  <p:notesMasterIdLst>
    <p:notesMasterId r:id="rId19"/>
  </p:notesMasterIdLst>
  <p:handoutMasterIdLst>
    <p:handoutMasterId r:id="rId20"/>
  </p:handoutMasterIdLst>
  <p:sldIdLst>
    <p:sldId id="263" r:id="rId12"/>
    <p:sldId id="264" r:id="rId13"/>
    <p:sldId id="266" r:id="rId14"/>
    <p:sldId id="267" r:id="rId15"/>
    <p:sldId id="268" r:id="rId16"/>
    <p:sldId id="269" r:id="rId17"/>
    <p:sldId id="270" r:id="rId18"/>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4" pos="5239" userDrawn="1">
          <p15:clr>
            <a:srgbClr val="A4A3A4"/>
          </p15:clr>
        </p15:guide>
        <p15:guide id="5" pos="2880" userDrawn="1">
          <p15:clr>
            <a:srgbClr val="A4A3A4"/>
          </p15:clr>
        </p15:guide>
        <p15:guide id="6"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4898"/>
    <a:srgbClr val="003D50"/>
    <a:srgbClr val="0D224C"/>
    <a:srgbClr val="384973"/>
    <a:srgbClr val="007FB3"/>
    <a:srgbClr val="8E1558"/>
    <a:srgbClr val="A74977"/>
    <a:srgbClr val="F8A900"/>
    <a:srgbClr val="FED9A2"/>
    <a:srgbClr val="007D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57595" autoAdjust="0"/>
  </p:normalViewPr>
  <p:slideViewPr>
    <p:cSldViewPr snapToGrid="0" snapToObjects="1" showGuides="1">
      <p:cViewPr varScale="1">
        <p:scale>
          <a:sx n="51" d="100"/>
          <a:sy n="51" d="100"/>
        </p:scale>
        <p:origin x="1998" y="72"/>
      </p:cViewPr>
      <p:guideLst>
        <p:guide pos="5239"/>
        <p:guide pos="2880"/>
        <p:guide orient="horz" pos="1620"/>
      </p:guideLst>
    </p:cSldViewPr>
  </p:slideViewPr>
  <p:notesTextViewPr>
    <p:cViewPr>
      <p:scale>
        <a:sx n="1" d="1"/>
        <a:sy n="1" d="1"/>
      </p:scale>
      <p:origin x="0" y="0"/>
    </p:cViewPr>
  </p:notesTextViewPr>
  <p:notesViewPr>
    <p:cSldViewPr snapToGrid="0" snapToObjects="1" showGuides="1">
      <p:cViewPr varScale="1">
        <p:scale>
          <a:sx n="162" d="100"/>
          <a:sy n="162" d="100"/>
        </p:scale>
        <p:origin x="555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2.xml"/><Relationship Id="rId18" Type="http://schemas.openxmlformats.org/officeDocument/2006/relationships/slide" Target="slides/slide7.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theme" Target="theme/theme1.xml"/><Relationship Id="rId10" Type="http://schemas.openxmlformats.org/officeDocument/2006/relationships/slideMaster" Target="slideMasters/slideMaster6.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416490-CC85-444F-957E-7EDE2DF62D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481A4F1-4F56-6840-97A0-5D99C0EA96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498A0A-2E8D-DF4F-9C31-A81C00E300DB}" type="datetimeFigureOut">
              <a:rPr lang="en-GB" smtClean="0"/>
              <a:t>10/02/2020</a:t>
            </a:fld>
            <a:endParaRPr lang="en-GB"/>
          </a:p>
        </p:txBody>
      </p:sp>
      <p:sp>
        <p:nvSpPr>
          <p:cNvPr id="4" name="Footer Placeholder 3">
            <a:extLst>
              <a:ext uri="{FF2B5EF4-FFF2-40B4-BE49-F238E27FC236}">
                <a16:creationId xmlns:a16="http://schemas.microsoft.com/office/drawing/2014/main" id="{EB89A510-34A7-3B44-B012-7C929876E9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C024C06-B906-CB40-A7E2-6054534BD8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F633EF-120A-2C48-B885-0B1F58D5D76B}" type="slidenum">
              <a:rPr lang="en-GB" smtClean="0"/>
              <a:t>‹#›</a:t>
            </a:fld>
            <a:endParaRPr lang="en-GB"/>
          </a:p>
        </p:txBody>
      </p:sp>
    </p:spTree>
    <p:extLst>
      <p:ext uri="{BB962C8B-B14F-4D97-AF65-F5344CB8AC3E}">
        <p14:creationId xmlns:p14="http://schemas.microsoft.com/office/powerpoint/2010/main" val="1035568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C2C31F-EDF8-D64C-B235-4BEA7689D6AD}" type="datetimeFigureOut">
              <a:rPr lang="en-GB" smtClean="0"/>
              <a:t>10/02/2020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1567F-F019-E948-A7D1-1F94AF06001C}" type="slidenum">
              <a:rPr lang="en-GB" smtClean="0"/>
              <a:t>‹#›</a:t>
            </a:fld>
            <a:endParaRPr lang="en-GB"/>
          </a:p>
        </p:txBody>
      </p:sp>
    </p:spTree>
    <p:extLst>
      <p:ext uri="{BB962C8B-B14F-4D97-AF65-F5344CB8AC3E}">
        <p14:creationId xmlns:p14="http://schemas.microsoft.com/office/powerpoint/2010/main" val="178020089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1"/>
                </a:solidFill>
                <a:effectLst/>
                <a:latin typeface="+mn-lt"/>
                <a:ea typeface="+mn-ea"/>
                <a:cs typeface="+mn-cs"/>
              </a:rPr>
              <a:t>Shri: </a:t>
            </a:r>
            <a:r>
              <a:rPr lang="en-GB" sz="900" kern="1200" dirty="0">
                <a:solidFill>
                  <a:schemeClr val="tx1"/>
                </a:solidFill>
                <a:effectLst/>
                <a:latin typeface="+mn-lt"/>
                <a:ea typeface="+mn-ea"/>
                <a:cs typeface="+mn-cs"/>
              </a:rPr>
              <a:t>I'm here with Helen Beetham, the architect of the Jisc digital capabilities framework.</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effectLst/>
                <a:latin typeface="+mn-lt"/>
                <a:ea typeface="+mn-ea"/>
                <a:cs typeface="+mn-cs"/>
              </a:rPr>
              <a:t>In previous presentations we’ve heard a bit about the background to the development of this framework but Helen, there was a lot going on - there was a lot of activity in this space at the time. Can you tell us a little bit more about that?</a:t>
            </a:r>
          </a:p>
          <a:p>
            <a:endParaRPr lang="en-GB" dirty="0"/>
          </a:p>
        </p:txBody>
      </p:sp>
      <p:sp>
        <p:nvSpPr>
          <p:cNvPr id="4" name="Slide Number Placeholder 3"/>
          <p:cNvSpPr>
            <a:spLocks noGrp="1"/>
          </p:cNvSpPr>
          <p:nvPr>
            <p:ph type="sldNum" sz="quarter" idx="5"/>
          </p:nvPr>
        </p:nvSpPr>
        <p:spPr/>
        <p:txBody>
          <a:bodyPr/>
          <a:lstStyle/>
          <a:p>
            <a:fld id="{7311567F-F019-E948-A7D1-1F94AF06001C}" type="slidenum">
              <a:rPr lang="en-GB" smtClean="0"/>
              <a:t>1</a:t>
            </a:fld>
            <a:endParaRPr lang="en-GB"/>
          </a:p>
        </p:txBody>
      </p:sp>
    </p:spTree>
    <p:extLst>
      <p:ext uri="{BB962C8B-B14F-4D97-AF65-F5344CB8AC3E}">
        <p14:creationId xmlns:p14="http://schemas.microsoft.com/office/powerpoint/2010/main" val="408756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a:p>
            <a:r>
              <a:rPr lang="en-GB" sz="900" b="1" kern="1200" dirty="0">
                <a:solidFill>
                  <a:schemeClr val="tx1"/>
                </a:solidFill>
                <a:effectLst/>
                <a:latin typeface="+mn-lt"/>
                <a:ea typeface="+mn-ea"/>
                <a:cs typeface="+mn-cs"/>
              </a:rPr>
              <a:t>Helen: </a:t>
            </a:r>
            <a:r>
              <a:rPr lang="en-GB" sz="900" kern="1200" dirty="0">
                <a:solidFill>
                  <a:schemeClr val="tx1"/>
                </a:solidFill>
                <a:effectLst/>
                <a:latin typeface="+mn-lt"/>
                <a:ea typeface="+mn-ea"/>
                <a:cs typeface="+mn-cs"/>
              </a:rPr>
              <a:t>So you're right Shri, there's been a huge amount of interest in digital literacy or capability or fluency I guess at the level of national and international policy and also of course in the educational sectors that we work in. So thinking about that broader agenda, large international bodies like the EU, UNESCO have adopted digital capability as a human right. </a:t>
            </a:r>
          </a:p>
          <a:p>
            <a:r>
              <a:rPr lang="en-GB" sz="900" kern="1200" dirty="0">
                <a:solidFill>
                  <a:schemeClr val="tx1"/>
                </a:solidFill>
                <a:effectLst/>
                <a:latin typeface="+mn-lt"/>
                <a:ea typeface="+mn-ea"/>
                <a:cs typeface="+mn-cs"/>
              </a:rPr>
              <a:t>You remember we talked about how we used the term literacy to mean something that is a fundamental right. The right to learn and rights to participate in certain ways and now digital access and participation have been considered in many parts of the world as a fundamental right. It is now an aspect of citizenship and civic participation, to open a bank account, to vote in some legislations and you can see that there’s international bodies as well taking on that agenda.</a:t>
            </a:r>
          </a:p>
          <a:p>
            <a:r>
              <a:rPr lang="en-GB" sz="900" kern="1200" dirty="0">
                <a:solidFill>
                  <a:schemeClr val="tx1"/>
                </a:solidFill>
                <a:effectLst/>
                <a:latin typeface="+mn-lt"/>
                <a:ea typeface="+mn-ea"/>
                <a:cs typeface="+mn-cs"/>
              </a:rPr>
              <a:t>I guess where we come across it quite pointedly in the UK education sector is that our government like many others sees it as requirement for economic success both individually and as a nation. How digitally able our graduates, apprentices and professionals are is critical to how we do as a digital economy. And perhaps reflecting all of this it's now become part of the international measure of adult education outcomes, so they look and what they call problem solving in the technology rich environment alongside literacy and numeracy as a measure of adult learning outcomes. A kind of real sign of how mainstream it’s become I guess and around that of course there's lots of new international standards and frameworks and initiatives that seek to develop this thing called digital capability internationally and within different nation states as well.</a:t>
            </a:r>
          </a:p>
          <a:p>
            <a:pPr marL="0" indent="0">
              <a:buNone/>
            </a:pPr>
            <a:endParaRPr lang="en-GB" dirty="0"/>
          </a:p>
          <a:p>
            <a:endParaRPr lang="en-GB" dirty="0"/>
          </a:p>
        </p:txBody>
      </p:sp>
      <p:sp>
        <p:nvSpPr>
          <p:cNvPr id="4" name="Slide Number Placeholder 3"/>
          <p:cNvSpPr>
            <a:spLocks noGrp="1"/>
          </p:cNvSpPr>
          <p:nvPr>
            <p:ph type="sldNum" sz="quarter" idx="5"/>
          </p:nvPr>
        </p:nvSpPr>
        <p:spPr/>
        <p:txBody>
          <a:bodyPr/>
          <a:lstStyle/>
          <a:p>
            <a:fld id="{7311567F-F019-E948-A7D1-1F94AF06001C}" type="slidenum">
              <a:rPr lang="en-GB" smtClean="0"/>
              <a:t>2</a:t>
            </a:fld>
            <a:endParaRPr lang="en-GB"/>
          </a:p>
        </p:txBody>
      </p:sp>
    </p:spTree>
    <p:extLst>
      <p:ext uri="{BB962C8B-B14F-4D97-AF65-F5344CB8AC3E}">
        <p14:creationId xmlns:p14="http://schemas.microsoft.com/office/powerpoint/2010/main" val="413515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There's a couple of visuals I want to share Shri that I think illustrate why this has become such a big agenda internationally. And the first is that survey of adult skills I mentioned. This is a data visualization of the 2017 outcomes for the ‘problem solving in a technology rich environment’ measure. I think there's some issues with how the OECD assesses that but it's been a very robustly tested measure and you can see how that is confirmed round the middle of this graph although in common with a lot of the more developed economies of the global North are young people don't actually do as well relatively as young people in other parts of the globe.</a:t>
            </a:r>
          </a:p>
          <a:p>
            <a:r>
              <a:rPr lang="en-GB" sz="900" kern="1200" dirty="0">
                <a:solidFill>
                  <a:schemeClr val="tx1"/>
                </a:solidFill>
                <a:effectLst/>
                <a:latin typeface="+mn-lt"/>
                <a:ea typeface="+mn-ea"/>
                <a:cs typeface="+mn-cs"/>
              </a:rPr>
              <a:t>And so you can see that as a measure of perhaps the future economic potential of a society that present participation levels this ‘problem solving a technology rich environments’ become really crucial and it's really crucial that our education sector understands the need to develop this kind of capacity in students.</a:t>
            </a:r>
          </a:p>
          <a:p>
            <a:endParaRPr lang="en-GB" dirty="0"/>
          </a:p>
        </p:txBody>
      </p:sp>
      <p:sp>
        <p:nvSpPr>
          <p:cNvPr id="4" name="Slide Number Placeholder 3"/>
          <p:cNvSpPr>
            <a:spLocks noGrp="1"/>
          </p:cNvSpPr>
          <p:nvPr>
            <p:ph type="sldNum" sz="quarter" idx="5"/>
          </p:nvPr>
        </p:nvSpPr>
        <p:spPr/>
        <p:txBody>
          <a:bodyPr/>
          <a:lstStyle/>
          <a:p>
            <a:fld id="{7311567F-F019-E948-A7D1-1F94AF06001C}" type="slidenum">
              <a:rPr lang="en-GB" smtClean="0"/>
              <a:t>3</a:t>
            </a:fld>
            <a:endParaRPr lang="en-GB"/>
          </a:p>
        </p:txBody>
      </p:sp>
    </p:spTree>
    <p:extLst>
      <p:ext uri="{BB962C8B-B14F-4D97-AF65-F5344CB8AC3E}">
        <p14:creationId xmlns:p14="http://schemas.microsoft.com/office/powerpoint/2010/main" val="2458957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And this visual is about the impact that the digital environment is having on the on the whole of the economy.</a:t>
            </a:r>
          </a:p>
          <a:p>
            <a:r>
              <a:rPr lang="en-GB" sz="900" kern="1200" dirty="0">
                <a:solidFill>
                  <a:schemeClr val="tx1"/>
                </a:solidFill>
                <a:effectLst/>
                <a:latin typeface="+mn-lt"/>
                <a:ea typeface="+mn-ea"/>
                <a:cs typeface="+mn-cs"/>
              </a:rPr>
              <a:t>So this is a nice visual that shows the risk of jobs being automated based on the level of education that most people who do those jobs have and you can see that the lower the higher the level of education required to do a job the lower the risk of automation.</a:t>
            </a:r>
          </a:p>
          <a:p>
            <a:r>
              <a:rPr lang="en-GB" sz="900" kern="1200" dirty="0">
                <a:solidFill>
                  <a:schemeClr val="tx1"/>
                </a:solidFill>
                <a:effectLst/>
                <a:latin typeface="+mn-lt"/>
                <a:ea typeface="+mn-ea"/>
                <a:cs typeface="+mn-cs"/>
              </a:rPr>
              <a:t>And I think again this shows that we’re working in a context where digital has completely reshaped what it means to work. It's not just the case that when you go to your first job from college or university you might well encounter a computer, it is at the very nature of the work you're doing that has been changed. The way that you engage with it, the platforms used to engage with it have probably changed as well. So I think this shows not only that we need to think of digital skills as kind of economic resources, but we also need to think about the world our students moving into and it how radically is being changed. And what kinds of learning and what kinds of resources they need to be able to thrive in that world.</a:t>
            </a:r>
          </a:p>
          <a:p>
            <a:pPr marL="0" indent="0">
              <a:buNone/>
            </a:pPr>
            <a:endParaRPr lang="en-GB" dirty="0"/>
          </a:p>
          <a:p>
            <a:endParaRPr lang="en-GB" dirty="0"/>
          </a:p>
        </p:txBody>
      </p:sp>
      <p:sp>
        <p:nvSpPr>
          <p:cNvPr id="4" name="Slide Number Placeholder 3"/>
          <p:cNvSpPr>
            <a:spLocks noGrp="1"/>
          </p:cNvSpPr>
          <p:nvPr>
            <p:ph type="sldNum" sz="quarter" idx="5"/>
          </p:nvPr>
        </p:nvSpPr>
        <p:spPr/>
        <p:txBody>
          <a:bodyPr/>
          <a:lstStyle/>
          <a:p>
            <a:fld id="{7311567F-F019-E948-A7D1-1F94AF06001C}" type="slidenum">
              <a:rPr lang="en-GB" smtClean="0"/>
              <a:t>4</a:t>
            </a:fld>
            <a:endParaRPr lang="en-GB"/>
          </a:p>
        </p:txBody>
      </p:sp>
    </p:spTree>
    <p:extLst>
      <p:ext uri="{BB962C8B-B14F-4D97-AF65-F5344CB8AC3E}">
        <p14:creationId xmlns:p14="http://schemas.microsoft.com/office/powerpoint/2010/main" val="2083506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a:solidFill>
                  <a:schemeClr val="tx1"/>
                </a:solidFill>
                <a:effectLst/>
                <a:latin typeface="+mn-lt"/>
                <a:ea typeface="+mn-ea"/>
                <a:cs typeface="+mn-cs"/>
              </a:rPr>
              <a:t>Shri: </a:t>
            </a:r>
            <a:r>
              <a:rPr lang="en-GB" sz="900" kern="1200" dirty="0">
                <a:solidFill>
                  <a:schemeClr val="tx1"/>
                </a:solidFill>
                <a:effectLst/>
                <a:latin typeface="+mn-lt"/>
                <a:ea typeface="+mn-ea"/>
                <a:cs typeface="+mn-cs"/>
              </a:rPr>
              <a:t>That's really interesting thank you Helen. But what are the implications for Jisc members, for universities colleges and other learning providers?</a:t>
            </a:r>
          </a:p>
          <a:p>
            <a:r>
              <a:rPr lang="en-GB" sz="900" b="1" kern="1200" dirty="0">
                <a:solidFill>
                  <a:schemeClr val="tx1"/>
                </a:solidFill>
                <a:effectLst/>
                <a:latin typeface="+mn-lt"/>
                <a:ea typeface="+mn-ea"/>
                <a:cs typeface="+mn-cs"/>
              </a:rPr>
              <a:t>Helen:</a:t>
            </a:r>
            <a:r>
              <a:rPr lang="en-GB" sz="900" kern="1200" dirty="0">
                <a:solidFill>
                  <a:schemeClr val="tx1"/>
                </a:solidFill>
                <a:effectLst/>
                <a:latin typeface="+mn-lt"/>
                <a:ea typeface="+mn-ea"/>
                <a:cs typeface="+mn-cs"/>
              </a:rPr>
              <a:t>  Well I guess the global agenda that I just touched on impacts from the outside on what universities and colleges do. So there's the changing nature work, what of graduates of college and universities are likely to be doing. as we've mentioned. And there's also the aspiration is that our sector has to move into new student markets whether that is providing students with online opportunities or helping students to learn while they are based at home or work, attracting international students and that’s an agenda for FE as well as HE of course and technology provides the opportunity to do that but it also means that maybe colleges and universities have to have new business models and new pedagogical approaches to meet those kind of changing requirements.</a:t>
            </a:r>
          </a:p>
          <a:p>
            <a:r>
              <a:rPr lang="en-GB" sz="900" kern="1200" dirty="0">
                <a:solidFill>
                  <a:schemeClr val="tx1"/>
                </a:solidFill>
                <a:effectLst/>
                <a:latin typeface="+mn-lt"/>
                <a:ea typeface="+mn-ea"/>
                <a:cs typeface="+mn-cs"/>
              </a:rPr>
              <a:t> </a:t>
            </a:r>
          </a:p>
          <a:p>
            <a:r>
              <a:rPr lang="en-GB" sz="900" kern="1200" dirty="0">
                <a:solidFill>
                  <a:schemeClr val="tx1"/>
                </a:solidFill>
                <a:effectLst/>
                <a:latin typeface="+mn-lt"/>
                <a:ea typeface="+mn-ea"/>
                <a:cs typeface="+mn-cs"/>
              </a:rPr>
              <a:t>We can see of course that students want to study in different ways and they have the opportunity to do that and so teaching staff might be dealing with larger more diverse cohorts, cohorts that are participating in a variety of different ways. And students have a lot of expectations about how digital might be used in their learning. Not always accurate but often quite demanding expectations and the sector has been really motivated to try and meet and exceed those expectations or to support students in having a really good experience of learning digitally and that's a big part of the agenda the Jisc is responding to and the work that I've been just doing the last few years. </a:t>
            </a:r>
          </a:p>
          <a:p>
            <a:r>
              <a:rPr lang="en-GB" sz="900" kern="1200" dirty="0">
                <a:solidFill>
                  <a:schemeClr val="tx1"/>
                </a:solidFill>
                <a:effectLst/>
                <a:latin typeface="+mn-lt"/>
                <a:ea typeface="+mn-ea"/>
                <a:cs typeface="+mn-cs"/>
              </a:rPr>
              <a:t> </a:t>
            </a:r>
          </a:p>
          <a:p>
            <a:r>
              <a:rPr lang="en-GB" sz="900" kern="1200" dirty="0">
                <a:solidFill>
                  <a:schemeClr val="tx1"/>
                </a:solidFill>
                <a:effectLst/>
                <a:latin typeface="+mn-lt"/>
                <a:ea typeface="+mn-ea"/>
                <a:cs typeface="+mn-cs"/>
              </a:rPr>
              <a:t>I guess from a more of a organisational perspective you know our colleges and universities need to see that they are building capacity to respond to all of this whether that's building their staff capabilities so that the professional staff are able to meet the needs of students and the needs of digital research and scholarship and the demands of the environment they are in, or whether it’s the systems themselves that are needed to build capacity.</a:t>
            </a:r>
          </a:p>
          <a:p>
            <a:r>
              <a:rPr lang="en-GB" sz="900" kern="1200" dirty="0">
                <a:solidFill>
                  <a:schemeClr val="tx1"/>
                </a:solidFill>
                <a:effectLst/>
                <a:latin typeface="+mn-lt"/>
                <a:ea typeface="+mn-ea"/>
                <a:cs typeface="+mn-cs"/>
              </a:rPr>
              <a:t> </a:t>
            </a:r>
          </a:p>
          <a:p>
            <a:r>
              <a:rPr lang="en-GB" sz="900" kern="1200" dirty="0">
                <a:solidFill>
                  <a:schemeClr val="tx1"/>
                </a:solidFill>
                <a:effectLst/>
                <a:latin typeface="+mn-lt"/>
                <a:ea typeface="+mn-ea"/>
                <a:cs typeface="+mn-cs"/>
              </a:rPr>
              <a:t>And that's all coming from the outside if you like to impact on what it is that universities and colleges do but I think we shouldn't lose sight of the fact that we are also very powerful in this agenda so the agenda about digital literacies that we were talking of earlier today, about your own masters and how you engaged with this as a subject to study, and increasingly it is being studied as a subject. So colleges and universities in the UK that have particularly been leading this, have been establishing new methods for using digital research technologies, digital teaching technologies, digital data resources. There have been whole new movements in teaching and learning, new pedagogies that have come about from within our universities and colleges, from the Internet itself and many of the new technologies that are associated with these radical changes came out of our universities and colleges.</a:t>
            </a:r>
          </a:p>
          <a:p>
            <a:r>
              <a:rPr lang="en-GB" sz="900" kern="1200" dirty="0">
                <a:solidFill>
                  <a:schemeClr val="tx1"/>
                </a:solidFill>
                <a:effectLst/>
                <a:latin typeface="+mn-lt"/>
                <a:ea typeface="+mn-ea"/>
                <a:cs typeface="+mn-cs"/>
              </a:rPr>
              <a:t>And you were asking me earlier about where some of the ideas of the framework came from well there's a huge body and a growing body of research and knowledge and evidence about what this thing that is digital capability is what the evidence is for it being useful throughout life you know where we can see it being practiced well that's hold journals and conferences you can go soon books you can read and you know Masters degrees you can study in this space so while we talk about FE and HE having to respond to this big global agenda of change I also think we need to be really confident that we are also providing a lot of the materials, a lot of the know how, the creative ideas that are actually driving it forward as a subject area.</a:t>
            </a:r>
          </a:p>
          <a:p>
            <a:r>
              <a:rPr lang="en-GB" sz="900" b="1" kern="1200" dirty="0">
                <a:solidFill>
                  <a:schemeClr val="tx1"/>
                </a:solidFill>
                <a:effectLst/>
                <a:latin typeface="+mn-lt"/>
                <a:ea typeface="+mn-ea"/>
                <a:cs typeface="+mn-cs"/>
              </a:rPr>
              <a:t>Shri:</a:t>
            </a:r>
            <a:r>
              <a:rPr lang="en-GB" sz="900" kern="1200" dirty="0">
                <a:solidFill>
                  <a:schemeClr val="tx1"/>
                </a:solidFill>
                <a:effectLst/>
                <a:latin typeface="+mn-lt"/>
                <a:ea typeface="+mn-ea"/>
                <a:cs typeface="+mn-cs"/>
              </a:rPr>
              <a:t> Thank you. So it’s almost as though we're talking about 2 different things here. We are not only talking about the skills that people need when they go into employment and function as part of the digital society but we're actually talking about the transformative potential of the technology itself to transform learning and teaching and assessment, would you say?</a:t>
            </a:r>
          </a:p>
          <a:p>
            <a:r>
              <a:rPr lang="en-GB" sz="900" b="1" kern="1200" dirty="0">
                <a:solidFill>
                  <a:schemeClr val="tx1"/>
                </a:solidFill>
                <a:effectLst/>
                <a:latin typeface="+mn-lt"/>
                <a:ea typeface="+mn-ea"/>
                <a:cs typeface="+mn-cs"/>
              </a:rPr>
              <a:t>Helen: </a:t>
            </a:r>
            <a:r>
              <a:rPr lang="en-GB" sz="900" kern="1200" dirty="0">
                <a:solidFill>
                  <a:schemeClr val="tx1"/>
                </a:solidFill>
                <a:effectLst/>
                <a:latin typeface="+mn-lt"/>
                <a:ea typeface="+mn-ea"/>
                <a:cs typeface="+mn-cs"/>
              </a:rPr>
              <a:t>Absolutely and I think sometimes we lose sight a little bit a bigger picture – that we are in the business of preparing students and preparing our institutions for a very different kind of world. And we can have a say in what that world is. Technology doesn’t decide. We decide.</a:t>
            </a:r>
          </a:p>
          <a:p>
            <a:r>
              <a:rPr lang="en-GB" sz="900" kern="1200" dirty="0">
                <a:solidFill>
                  <a:schemeClr val="tx1"/>
                </a:solidFill>
                <a:effectLst/>
                <a:latin typeface="+mn-lt"/>
                <a:ea typeface="+mn-ea"/>
                <a:cs typeface="+mn-cs"/>
              </a:rPr>
              <a:t>And yet a lot of us are concerned with the day-to-day business of making this work, helping students to get access, making the systems talk to each other and these are part of the same picture. They are different lenses on it. That’s why it’s useful to have a broad framework and set of definitions that allow us to place those different lenses on the same thing.</a:t>
            </a:r>
          </a:p>
          <a:p>
            <a:r>
              <a:rPr lang="en-GB" sz="900" kern="1200" dirty="0">
                <a:solidFill>
                  <a:schemeClr val="tx1"/>
                </a:solidFill>
                <a:effectLst/>
                <a:latin typeface="+mn-lt"/>
                <a:ea typeface="+mn-ea"/>
                <a:cs typeface="+mn-cs"/>
              </a:rPr>
              <a:t> </a:t>
            </a:r>
          </a:p>
          <a:p>
            <a:r>
              <a:rPr lang="en-GB" sz="900" kern="1200" dirty="0">
                <a:solidFill>
                  <a:schemeClr val="tx1"/>
                </a:solidFill>
                <a:effectLst/>
                <a:latin typeface="+mn-lt"/>
                <a:ea typeface="+mn-ea"/>
                <a:cs typeface="+mn-cs"/>
              </a:rPr>
              <a:t> </a:t>
            </a:r>
          </a:p>
          <a:p>
            <a:endParaRPr lang="en-GB" dirty="0"/>
          </a:p>
          <a:p>
            <a:endParaRPr lang="en-GB" dirty="0"/>
          </a:p>
        </p:txBody>
      </p:sp>
      <p:sp>
        <p:nvSpPr>
          <p:cNvPr id="4" name="Slide Number Placeholder 3"/>
          <p:cNvSpPr>
            <a:spLocks noGrp="1"/>
          </p:cNvSpPr>
          <p:nvPr>
            <p:ph type="sldNum" sz="quarter" idx="5"/>
          </p:nvPr>
        </p:nvSpPr>
        <p:spPr/>
        <p:txBody>
          <a:bodyPr/>
          <a:lstStyle/>
          <a:p>
            <a:fld id="{7311567F-F019-E948-A7D1-1F94AF06001C}" type="slidenum">
              <a:rPr lang="en-GB" smtClean="0"/>
              <a:t>5</a:t>
            </a:fld>
            <a:endParaRPr lang="en-GB"/>
          </a:p>
        </p:txBody>
      </p:sp>
    </p:spTree>
    <p:extLst>
      <p:ext uri="{BB962C8B-B14F-4D97-AF65-F5344CB8AC3E}">
        <p14:creationId xmlns:p14="http://schemas.microsoft.com/office/powerpoint/2010/main" val="2989535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audio narration or notes)</a:t>
            </a:r>
          </a:p>
        </p:txBody>
      </p:sp>
      <p:sp>
        <p:nvSpPr>
          <p:cNvPr id="4" name="Slide Number Placeholder 3"/>
          <p:cNvSpPr>
            <a:spLocks noGrp="1"/>
          </p:cNvSpPr>
          <p:nvPr>
            <p:ph type="sldNum" sz="quarter" idx="5"/>
          </p:nvPr>
        </p:nvSpPr>
        <p:spPr/>
        <p:txBody>
          <a:bodyPr/>
          <a:lstStyle/>
          <a:p>
            <a:fld id="{7311567F-F019-E948-A7D1-1F94AF06001C}" type="slidenum">
              <a:rPr lang="en-GB" smtClean="0"/>
              <a:t>6</a:t>
            </a:fld>
            <a:endParaRPr lang="en-GB"/>
          </a:p>
        </p:txBody>
      </p:sp>
    </p:spTree>
    <p:extLst>
      <p:ext uri="{BB962C8B-B14F-4D97-AF65-F5344CB8AC3E}">
        <p14:creationId xmlns:p14="http://schemas.microsoft.com/office/powerpoint/2010/main" val="520990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audio narration or notes)</a:t>
            </a:r>
          </a:p>
        </p:txBody>
      </p:sp>
      <p:sp>
        <p:nvSpPr>
          <p:cNvPr id="4" name="Slide Number Placeholder 3"/>
          <p:cNvSpPr>
            <a:spLocks noGrp="1"/>
          </p:cNvSpPr>
          <p:nvPr>
            <p:ph type="sldNum" sz="quarter" idx="5"/>
          </p:nvPr>
        </p:nvSpPr>
        <p:spPr/>
        <p:txBody>
          <a:bodyPr/>
          <a:lstStyle/>
          <a:p>
            <a:fld id="{7311567F-F019-E948-A7D1-1F94AF06001C}" type="slidenum">
              <a:rPr lang="en-GB" smtClean="0"/>
              <a:t>7</a:t>
            </a:fld>
            <a:endParaRPr lang="en-GB"/>
          </a:p>
        </p:txBody>
      </p:sp>
    </p:spTree>
    <p:extLst>
      <p:ext uri="{BB962C8B-B14F-4D97-AF65-F5344CB8AC3E}">
        <p14:creationId xmlns:p14="http://schemas.microsoft.com/office/powerpoint/2010/main" val="3814256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ustomerservices@jisc.ac.uk" TargetMode="Externa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jisc.ac.uk"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3239D9C-EA5C-4DDB-ACFA-8E457CD8E0F1}"/>
              </a:ext>
            </a:extLst>
          </p:cNvPr>
          <p:cNvSpPr>
            <a:spLocks noGrp="1"/>
          </p:cNvSpPr>
          <p:nvPr>
            <p:ph type="pic" sz="quarter" idx="14" hasCustomPrompt="1"/>
          </p:nvPr>
        </p:nvSpPr>
        <p:spPr>
          <a:xfrm>
            <a:off x="0" y="0"/>
            <a:ext cx="9144000" cy="5143500"/>
          </a:xfrm>
          <a:prstGeom prst="rect">
            <a:avLst/>
          </a:prstGeom>
        </p:spPr>
        <p:txBody>
          <a:bodyPr/>
          <a:lstStyle>
            <a:lvl1pPr>
              <a:defRPr/>
            </a:lvl1pPr>
          </a:lstStyle>
          <a:p>
            <a:r>
              <a:rPr lang="en-GB" dirty="0"/>
              <a:t>Insert background image (via slide master)</a:t>
            </a:r>
          </a:p>
        </p:txBody>
      </p:sp>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358774" y="2995886"/>
            <a:ext cx="5373811" cy="341572"/>
          </a:xfrm>
          <a:prstGeom prst="rect">
            <a:avLst/>
          </a:prstGeom>
        </p:spPr>
        <p:txBody>
          <a:bodyPr lIns="0" tIns="0" rIns="0" bIns="0"/>
          <a:lstStyle>
            <a:lvl1pPr algn="l">
              <a:lnSpc>
                <a:spcPct val="100000"/>
              </a:lnSpc>
              <a:defRPr sz="3100" b="1" i="0">
                <a:solidFill>
                  <a:schemeClr val="tx1"/>
                </a:solidFill>
                <a:latin typeface="+mn-lt"/>
                <a:ea typeface="Roboto Black" panose="02000000000000000000" pitchFamily="2" charset="0"/>
              </a:defRPr>
            </a:lvl1pPr>
          </a:lstStyle>
          <a:p>
            <a:r>
              <a:rPr lang="en-US" dirty="0"/>
              <a:t>Click to edit Master title style (white or black text)</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hasCustomPrompt="1"/>
          </p:nvPr>
        </p:nvSpPr>
        <p:spPr>
          <a:xfrm>
            <a:off x="6877051" y="339726"/>
            <a:ext cx="1908174" cy="542478"/>
          </a:xfrm>
          <a:prstGeom prst="rect">
            <a:avLst/>
          </a:prstGeom>
        </p:spPr>
        <p:txBody>
          <a:bodyPr lIns="0" tIns="0" rIns="0" bIns="0"/>
          <a:lstStyle>
            <a:lvl1pPr marL="36910" indent="0" algn="r" defTabSz="270000">
              <a:lnSpc>
                <a:spcPct val="100000"/>
              </a:lnSpc>
              <a:buNone/>
              <a:tabLst/>
              <a:defRPr sz="1000" b="0" i="0">
                <a:solidFill>
                  <a:schemeClr val="tx1"/>
                </a:solidFill>
                <a:latin typeface="+mn-lt"/>
                <a:ea typeface="Roboto Medium" panose="02000000000000000000" pitchFamily="2" charset="0"/>
              </a:defRPr>
            </a:lvl1pPr>
            <a:lvl2pPr marL="139303" indent="0" defTabSz="270000">
              <a:lnSpc>
                <a:spcPct val="100000"/>
              </a:lnSpc>
              <a:buNone/>
              <a:tabLst/>
              <a:defRPr sz="1000" b="0" i="0">
                <a:solidFill>
                  <a:schemeClr val="tx1"/>
                </a:solidFill>
                <a:latin typeface="Roboto Medium" panose="02000000000000000000" pitchFamily="2" charset="0"/>
                <a:ea typeface="Roboto Medium" panose="02000000000000000000" pitchFamily="2" charset="0"/>
              </a:defRPr>
            </a:lvl2pPr>
            <a:lvl3pPr marL="270271" indent="0" defTabSz="270000">
              <a:lnSpc>
                <a:spcPct val="100000"/>
              </a:lnSpc>
              <a:buNone/>
              <a:tabLst/>
              <a:defRPr sz="1000" b="0" i="0">
                <a:solidFill>
                  <a:schemeClr val="tx1"/>
                </a:solidFill>
                <a:latin typeface="Roboto Medium" panose="02000000000000000000" pitchFamily="2" charset="0"/>
                <a:ea typeface="Roboto Medium" panose="02000000000000000000" pitchFamily="2" charset="0"/>
              </a:defRPr>
            </a:lvl3pPr>
            <a:lvl4pPr marL="402431" indent="0" defTabSz="270000">
              <a:lnSpc>
                <a:spcPct val="100000"/>
              </a:lnSpc>
              <a:buNone/>
              <a:tabLst/>
              <a:defRPr sz="1000" b="0" i="0">
                <a:solidFill>
                  <a:schemeClr val="tx1"/>
                </a:solidFill>
                <a:latin typeface="Roboto Medium" panose="02000000000000000000" pitchFamily="2" charset="0"/>
                <a:ea typeface="Roboto Medium" panose="02000000000000000000" pitchFamily="2" charset="0"/>
              </a:defRPr>
            </a:lvl4pPr>
            <a:lvl5pPr marL="533400" indent="0" defTabSz="270000">
              <a:lnSpc>
                <a:spcPct val="100000"/>
              </a:lnSpc>
              <a:buNone/>
              <a:tabLst/>
              <a:defRPr sz="1000" b="0" i="0">
                <a:solidFill>
                  <a:schemeClr val="tx1"/>
                </a:solidFill>
                <a:latin typeface="Roboto Medium" panose="02000000000000000000" pitchFamily="2" charset="0"/>
                <a:ea typeface="Roboto Medium" panose="02000000000000000000" pitchFamily="2" charset="0"/>
              </a:defRPr>
            </a:lvl5pPr>
          </a:lstStyle>
          <a:p>
            <a:pPr lvl="0"/>
            <a:r>
              <a:rPr lang="en-US" dirty="0"/>
              <a:t>Date / publication (white/black)</a:t>
            </a:r>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hasCustomPrompt="1"/>
          </p:nvPr>
        </p:nvSpPr>
        <p:spPr>
          <a:xfrm>
            <a:off x="358774" y="4105351"/>
            <a:ext cx="6518277" cy="255741"/>
          </a:xfrm>
          <a:prstGeom prst="rect">
            <a:avLst/>
          </a:prstGeom>
        </p:spPr>
        <p:txBody>
          <a:bodyPr lIns="0" tIns="0" rIns="0" bIns="0" anchor="t" anchorCtr="0"/>
          <a:lstStyle>
            <a:lvl1pPr marL="0" indent="0">
              <a:buNone/>
              <a:defRPr sz="17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 (white or black text)</a:t>
            </a:r>
          </a:p>
        </p:txBody>
      </p:sp>
    </p:spTree>
    <p:extLst>
      <p:ext uri="{BB962C8B-B14F-4D97-AF65-F5344CB8AC3E}">
        <p14:creationId xmlns:p14="http://schemas.microsoft.com/office/powerpoint/2010/main" val="1831806424"/>
      </p:ext>
    </p:extLst>
  </p:cSld>
  <p:clrMapOvr>
    <a:masterClrMapping/>
  </p:clrMapOvr>
  <p:extLst>
    <p:ext uri="{DCECCB84-F9BA-43D5-87BE-67443E8EF086}">
      <p15:sldGuideLst xmlns:p15="http://schemas.microsoft.com/office/powerpoint/2012/main">
        <p15:guide id="1" orient="horz" pos="1212">
          <p15:clr>
            <a:srgbClr val="FBAE40"/>
          </p15:clr>
        </p15:guide>
        <p15:guide id="2" pos="4332">
          <p15:clr>
            <a:srgbClr val="FBAE40"/>
          </p15:clr>
        </p15:guide>
        <p15:guide id="3" orient="horz" pos="18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2269633"/>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2863678"/>
            <a:ext cx="6518277" cy="255741"/>
          </a:xfrm>
          <a:prstGeom prst="rect">
            <a:avLst/>
          </a:prstGeom>
        </p:spPr>
        <p:txBody>
          <a:bodyPr lIns="0" tIns="0" rIns="0" bIns="0" anchor="t" anchorCtr="0"/>
          <a:lstStyle>
            <a:lvl1pPr marL="0" indent="0">
              <a:buNone/>
              <a:defRPr sz="1700" b="0"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1722763087"/>
      </p:ext>
    </p:extLst>
  </p:cSld>
  <p:clrMapOvr>
    <a:masterClrMapping/>
  </p:clrMapOvr>
  <p:extLst>
    <p:ext uri="{DCECCB84-F9BA-43D5-87BE-67443E8EF086}">
      <p15:sldGuideLst xmlns:p15="http://schemas.microsoft.com/office/powerpoint/2012/main">
        <p15:guide id="1" orient="horz" pos="1212">
          <p15:clr>
            <a:srgbClr val="FBAE40"/>
          </p15:clr>
        </p15:guide>
        <p15:guide id="2" pos="4332">
          <p15:clr>
            <a:srgbClr val="FBAE40"/>
          </p15:clr>
        </p15:guide>
        <p15:guide id="3" orient="horz" pos="189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NGLE COLUMN - NAV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180975" indent="-90488" defTabSz="270000">
              <a:lnSpc>
                <a:spcPct val="100000"/>
              </a:lnSpc>
              <a:tabLst/>
              <a:defRPr sz="1200" b="0" i="0">
                <a:solidFill>
                  <a:schemeClr val="bg1"/>
                </a:solidFill>
                <a:latin typeface="+mn-lt"/>
                <a:ea typeface="Roboto Light" panose="02000000000000000000" pitchFamily="2" charset="0"/>
              </a:defRPr>
            </a:lvl2pPr>
            <a:lvl3pPr marL="266700" indent="-85725" defTabSz="270000">
              <a:lnSpc>
                <a:spcPct val="100000"/>
              </a:lnSpc>
              <a:tabLst/>
              <a:defRPr sz="1200" b="0" i="0">
                <a:solidFill>
                  <a:schemeClr val="bg1"/>
                </a:solidFill>
                <a:latin typeface="+mn-lt"/>
                <a:ea typeface="Roboto Light" panose="02000000000000000000" pitchFamily="2" charset="0"/>
              </a:defRPr>
            </a:lvl3pPr>
            <a:lvl4pPr marL="357188" indent="-90488" defTabSz="270000">
              <a:lnSpc>
                <a:spcPct val="100000"/>
              </a:lnSpc>
              <a:tabLst/>
              <a:defRPr sz="1200" b="0" i="0">
                <a:solidFill>
                  <a:schemeClr val="bg1"/>
                </a:solidFill>
                <a:latin typeface="+mn-lt"/>
                <a:ea typeface="Roboto Light" panose="02000000000000000000" pitchFamily="2" charset="0"/>
              </a:defRPr>
            </a:lvl4pPr>
            <a:lvl5pPr marL="447675" indent="-90488"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lvl1pPr>
              <a:defRPr/>
            </a:lvl1pPr>
          </a:lstStyle>
          <a:p>
            <a:r>
              <a:rPr lang="en-GB"/>
              <a:t>Insert footer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1"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887794908"/>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UMN &amp; GRAPHIC - NAV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p:nvPr>
        </p:nvSpPr>
        <p:spPr>
          <a:xfrm>
            <a:off x="358776" y="1429556"/>
            <a:ext cx="3959998"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180975" indent="-90488" defTabSz="270000">
              <a:lnSpc>
                <a:spcPct val="100000"/>
              </a:lnSpc>
              <a:tabLst/>
              <a:defRPr sz="1200" b="0" i="0">
                <a:solidFill>
                  <a:schemeClr val="bg1"/>
                </a:solidFill>
                <a:latin typeface="+mn-lt"/>
                <a:ea typeface="Roboto Light" panose="02000000000000000000" pitchFamily="2" charset="0"/>
              </a:defRPr>
            </a:lvl2pPr>
            <a:lvl3pPr marL="266700" indent="-85725" defTabSz="270000">
              <a:lnSpc>
                <a:spcPct val="100000"/>
              </a:lnSpc>
              <a:tabLst/>
              <a:defRPr sz="1200" b="0" i="0">
                <a:solidFill>
                  <a:schemeClr val="bg1"/>
                </a:solidFill>
                <a:latin typeface="+mn-lt"/>
                <a:ea typeface="Roboto Light" panose="02000000000000000000" pitchFamily="2" charset="0"/>
              </a:defRPr>
            </a:lvl3pPr>
            <a:lvl4pPr marL="357188" indent="-90488" defTabSz="270000">
              <a:lnSpc>
                <a:spcPct val="100000"/>
              </a:lnSpc>
              <a:tabLst/>
              <a:defRPr sz="1200" b="0" i="0">
                <a:solidFill>
                  <a:schemeClr val="bg1"/>
                </a:solidFill>
                <a:latin typeface="+mn-lt"/>
                <a:ea typeface="Roboto Light" panose="02000000000000000000" pitchFamily="2" charset="0"/>
              </a:defRPr>
            </a:lvl4pPr>
            <a:lvl5pPr marL="447675" indent="-90488"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Insert footer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5" y="1047262"/>
            <a:ext cx="3959999" cy="255741"/>
          </a:xfrm>
          <a:prstGeom prst="rect">
            <a:avLst/>
          </a:prstGeom>
        </p:spPr>
        <p:txBody>
          <a:bodyPr lIns="0" tIns="0" rIns="0" bIns="0" anchor="t" anchorCtr="0"/>
          <a:lstStyle>
            <a:lvl1pPr marL="0" indent="0">
              <a:buNone/>
              <a:defRPr sz="1700" b="1"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692580" y="1095270"/>
            <a:ext cx="3843160"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Tree>
    <p:extLst>
      <p:ext uri="{BB962C8B-B14F-4D97-AF65-F5344CB8AC3E}">
        <p14:creationId xmlns:p14="http://schemas.microsoft.com/office/powerpoint/2010/main" val="1022915291"/>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IC - NAV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Insert footer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06958" y="1095270"/>
            <a:ext cx="8128782"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Tree>
    <p:extLst>
      <p:ext uri="{BB962C8B-B14F-4D97-AF65-F5344CB8AC3E}">
        <p14:creationId xmlns:p14="http://schemas.microsoft.com/office/powerpoint/2010/main" val="4181309582"/>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JA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2269633"/>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2863678"/>
            <a:ext cx="6518277" cy="255741"/>
          </a:xfrm>
          <a:prstGeom prst="rect">
            <a:avLst/>
          </a:prstGeom>
        </p:spPr>
        <p:txBody>
          <a:bodyPr lIns="0" tIns="0" rIns="0" bIns="0" anchor="t" anchorCtr="0"/>
          <a:lstStyle>
            <a:lvl1pPr marL="0" indent="0">
              <a:buNone/>
              <a:defRPr sz="1700" b="0"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3435433018"/>
      </p:ext>
    </p:extLst>
  </p:cSld>
  <p:clrMapOvr>
    <a:masterClrMapping/>
  </p:clrMapOvr>
  <p:extLst>
    <p:ext uri="{DCECCB84-F9BA-43D5-87BE-67443E8EF086}">
      <p15:sldGuideLst xmlns:p15="http://schemas.microsoft.com/office/powerpoint/2012/main">
        <p15:guide id="1" orient="horz" pos="1212">
          <p15:clr>
            <a:srgbClr val="FBAE40"/>
          </p15:clr>
        </p15:guide>
        <p15:guide id="2" pos="4332">
          <p15:clr>
            <a:srgbClr val="FBAE40"/>
          </p15:clr>
        </p15:guide>
        <p15:guide id="3" orient="horz" pos="18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NGLE COLUMN - JA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641970" cy="360000"/>
          </a:xfrm>
          <a:prstGeom prst="rect">
            <a:avLst/>
          </a:prstGeom>
        </p:spPr>
        <p:txBody>
          <a:bodyPr/>
          <a:lstStyle>
            <a:lvl1pPr>
              <a:defRPr/>
            </a:lvl1pPr>
          </a:lstStyle>
          <a:p>
            <a:r>
              <a:rPr lang="en-GB"/>
              <a:t>Insert footer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a:xfrm>
            <a:off x="358775" y="4623776"/>
            <a:ext cx="198109" cy="360000"/>
          </a:xfrm>
          <a:prstGeom prst="rect">
            <a:avLst/>
          </a:prstGeom>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1"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Content Placeholder 2">
            <a:extLst>
              <a:ext uri="{FF2B5EF4-FFF2-40B4-BE49-F238E27FC236}">
                <a16:creationId xmlns:a16="http://schemas.microsoft.com/office/drawing/2014/main" id="{D7370905-EA8F-408C-AF88-BA9535B1D73D}"/>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180975" indent="-90488" defTabSz="270000">
              <a:lnSpc>
                <a:spcPct val="100000"/>
              </a:lnSpc>
              <a:tabLst/>
              <a:defRPr sz="1200" b="0" i="0">
                <a:solidFill>
                  <a:schemeClr val="bg1"/>
                </a:solidFill>
                <a:latin typeface="+mn-lt"/>
                <a:ea typeface="Roboto Light" panose="02000000000000000000" pitchFamily="2" charset="0"/>
              </a:defRPr>
            </a:lvl2pPr>
            <a:lvl3pPr marL="266700" indent="-85725" defTabSz="270000">
              <a:lnSpc>
                <a:spcPct val="100000"/>
              </a:lnSpc>
              <a:tabLst/>
              <a:defRPr sz="1200" b="0" i="0">
                <a:solidFill>
                  <a:schemeClr val="bg1"/>
                </a:solidFill>
                <a:latin typeface="+mn-lt"/>
                <a:ea typeface="Roboto Light" panose="02000000000000000000" pitchFamily="2" charset="0"/>
              </a:defRPr>
            </a:lvl3pPr>
            <a:lvl4pPr marL="357188" indent="-90488" defTabSz="270000">
              <a:lnSpc>
                <a:spcPct val="100000"/>
              </a:lnSpc>
              <a:tabLst/>
              <a:defRPr sz="1200" b="0" i="0">
                <a:solidFill>
                  <a:schemeClr val="bg1"/>
                </a:solidFill>
                <a:latin typeface="+mn-lt"/>
                <a:ea typeface="Roboto Light" panose="02000000000000000000" pitchFamily="2" charset="0"/>
              </a:defRPr>
            </a:lvl4pPr>
            <a:lvl5pPr marL="447675" indent="-90488"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07223099"/>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LUMN &amp; GRAPHIC - JA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Insert footer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5" y="1047262"/>
            <a:ext cx="3959999" cy="255741"/>
          </a:xfrm>
          <a:prstGeom prst="rect">
            <a:avLst/>
          </a:prstGeom>
        </p:spPr>
        <p:txBody>
          <a:bodyPr lIns="0" tIns="0" rIns="0" bIns="0" anchor="t" anchorCtr="0"/>
          <a:lstStyle>
            <a:lvl1pPr marL="0" indent="0">
              <a:buNone/>
              <a:defRPr sz="1700" b="1"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692580" y="1095270"/>
            <a:ext cx="3843160"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
        <p:nvSpPr>
          <p:cNvPr id="9" name="Content Placeholder 2">
            <a:extLst>
              <a:ext uri="{FF2B5EF4-FFF2-40B4-BE49-F238E27FC236}">
                <a16:creationId xmlns:a16="http://schemas.microsoft.com/office/drawing/2014/main" id="{55CB3130-9E98-460A-9004-89B1D06444C6}"/>
              </a:ext>
            </a:extLst>
          </p:cNvPr>
          <p:cNvSpPr>
            <a:spLocks noGrp="1"/>
          </p:cNvSpPr>
          <p:nvPr>
            <p:ph idx="1"/>
          </p:nvPr>
        </p:nvSpPr>
        <p:spPr>
          <a:xfrm>
            <a:off x="358776" y="1429556"/>
            <a:ext cx="3959998"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180975" indent="-90488" defTabSz="270000">
              <a:lnSpc>
                <a:spcPct val="100000"/>
              </a:lnSpc>
              <a:tabLst/>
              <a:defRPr sz="1200" b="0" i="0">
                <a:solidFill>
                  <a:schemeClr val="bg1"/>
                </a:solidFill>
                <a:latin typeface="+mn-lt"/>
                <a:ea typeface="Roboto Light" panose="02000000000000000000" pitchFamily="2" charset="0"/>
              </a:defRPr>
            </a:lvl2pPr>
            <a:lvl3pPr marL="266700" indent="-85725" defTabSz="270000">
              <a:lnSpc>
                <a:spcPct val="100000"/>
              </a:lnSpc>
              <a:tabLst/>
              <a:defRPr sz="1200" b="0" i="0">
                <a:solidFill>
                  <a:schemeClr val="bg1"/>
                </a:solidFill>
                <a:latin typeface="+mn-lt"/>
                <a:ea typeface="Roboto Light" panose="02000000000000000000" pitchFamily="2" charset="0"/>
              </a:defRPr>
            </a:lvl3pPr>
            <a:lvl4pPr marL="357188" indent="-90488" defTabSz="270000">
              <a:lnSpc>
                <a:spcPct val="100000"/>
              </a:lnSpc>
              <a:tabLst/>
              <a:defRPr sz="1200" b="0" i="0">
                <a:solidFill>
                  <a:schemeClr val="bg1"/>
                </a:solidFill>
                <a:latin typeface="+mn-lt"/>
                <a:ea typeface="Roboto Light" panose="02000000000000000000" pitchFamily="2" charset="0"/>
              </a:defRPr>
            </a:lvl4pPr>
            <a:lvl5pPr marL="447675" indent="-90488"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11262681"/>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 JA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Insert footer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06958" y="1095270"/>
            <a:ext cx="8128782"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Tree>
    <p:extLst>
      <p:ext uri="{BB962C8B-B14F-4D97-AF65-F5344CB8AC3E}">
        <p14:creationId xmlns:p14="http://schemas.microsoft.com/office/powerpoint/2010/main" val="293035036"/>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2269633"/>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2863678"/>
            <a:ext cx="6518277" cy="255741"/>
          </a:xfrm>
          <a:prstGeom prst="rect">
            <a:avLst/>
          </a:prstGeom>
        </p:spPr>
        <p:txBody>
          <a:bodyPr lIns="0" tIns="0" rIns="0" bIns="0" anchor="t" anchorCtr="0"/>
          <a:lstStyle>
            <a:lvl1pPr marL="0" indent="0">
              <a:buNone/>
              <a:defRPr sz="1700" b="0"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3056792519"/>
      </p:ext>
    </p:extLst>
  </p:cSld>
  <p:clrMapOvr>
    <a:masterClrMapping/>
  </p:clrMapOvr>
  <p:extLst>
    <p:ext uri="{DCECCB84-F9BA-43D5-87BE-67443E8EF086}">
      <p15:sldGuideLst xmlns:p15="http://schemas.microsoft.com/office/powerpoint/2012/main">
        <p15:guide id="1" orient="horz" pos="1212">
          <p15:clr>
            <a:srgbClr val="FBAE40"/>
          </p15:clr>
        </p15:guide>
        <p15:guide id="2" pos="4332">
          <p15:clr>
            <a:srgbClr val="FBAE40"/>
          </p15:clr>
        </p15:guide>
        <p15:guide id="3" orient="horz" pos="189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NGLE COLUMN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641970" cy="360000"/>
          </a:xfrm>
          <a:prstGeom prst="rect">
            <a:avLst/>
          </a:prstGeom>
        </p:spPr>
        <p:txBody>
          <a:bodyPr/>
          <a:lstStyle>
            <a:lvl1pPr>
              <a:defRPr/>
            </a:lvl1pPr>
          </a:lstStyle>
          <a:p>
            <a:r>
              <a:rPr lang="en-GB" dirty="0"/>
              <a:t>Insert footer</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a:xfrm>
            <a:off x="358775" y="4623776"/>
            <a:ext cx="198109" cy="360000"/>
          </a:xfrm>
          <a:prstGeom prst="rect">
            <a:avLst/>
          </a:prstGeom>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1"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Content Placeholder 2">
            <a:extLst>
              <a:ext uri="{FF2B5EF4-FFF2-40B4-BE49-F238E27FC236}">
                <a16:creationId xmlns:a16="http://schemas.microsoft.com/office/drawing/2014/main" id="{ABBF1310-C6E8-4747-8F27-E8B3BAE2CD43}"/>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180975" indent="-90488" defTabSz="270000">
              <a:lnSpc>
                <a:spcPct val="100000"/>
              </a:lnSpc>
              <a:tabLst/>
              <a:defRPr sz="1200" b="0" i="0">
                <a:solidFill>
                  <a:schemeClr val="bg1"/>
                </a:solidFill>
                <a:latin typeface="+mn-lt"/>
                <a:ea typeface="Roboto Light" panose="02000000000000000000" pitchFamily="2" charset="0"/>
              </a:defRPr>
            </a:lvl2pPr>
            <a:lvl3pPr marL="266700" indent="-85725" defTabSz="270000">
              <a:lnSpc>
                <a:spcPct val="100000"/>
              </a:lnSpc>
              <a:tabLst/>
              <a:defRPr sz="1200" b="0" i="0">
                <a:solidFill>
                  <a:schemeClr val="bg1"/>
                </a:solidFill>
                <a:latin typeface="+mn-lt"/>
                <a:ea typeface="Roboto Light" panose="02000000000000000000" pitchFamily="2" charset="0"/>
              </a:defRPr>
            </a:lvl3pPr>
            <a:lvl4pPr marL="357188" indent="-90488" defTabSz="270000">
              <a:lnSpc>
                <a:spcPct val="100000"/>
              </a:lnSpc>
              <a:tabLst/>
              <a:defRPr sz="1200" b="0" i="0">
                <a:solidFill>
                  <a:schemeClr val="bg1"/>
                </a:solidFill>
                <a:latin typeface="+mn-lt"/>
                <a:ea typeface="Roboto Light" panose="02000000000000000000" pitchFamily="2" charset="0"/>
              </a:defRPr>
            </a:lvl4pPr>
            <a:lvl5pPr marL="447675" indent="-90488"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25200140"/>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GNOFF / BACK">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5C3DB1F-2F5F-4A41-8446-2FC2ADB977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061" t="86" r="17143"/>
          <a:stretch/>
        </p:blipFill>
        <p:spPr>
          <a:xfrm>
            <a:off x="3606018" y="0"/>
            <a:ext cx="5537982" cy="5143500"/>
          </a:xfrm>
          <a:prstGeom prst="rect">
            <a:avLst/>
          </a:prstGeom>
        </p:spPr>
      </p:pic>
      <p:sp>
        <p:nvSpPr>
          <p:cNvPr id="14" name="Rectangle 13">
            <a:extLst>
              <a:ext uri="{FF2B5EF4-FFF2-40B4-BE49-F238E27FC236}">
                <a16:creationId xmlns:a16="http://schemas.microsoft.com/office/drawing/2014/main" id="{7848E224-0843-40D6-A276-7E4F01A610D6}"/>
              </a:ext>
            </a:extLst>
          </p:cNvPr>
          <p:cNvSpPr/>
          <p:nvPr userDrawn="1"/>
        </p:nvSpPr>
        <p:spPr>
          <a:xfrm>
            <a:off x="877" y="0"/>
            <a:ext cx="3641970" cy="5143498"/>
          </a:xfrm>
          <a:prstGeom prst="rect">
            <a:avLst/>
          </a:prstGeom>
          <a:solidFill>
            <a:srgbClr val="F8A80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 name="Text Placeholder 2">
            <a:extLst>
              <a:ext uri="{FF2B5EF4-FFF2-40B4-BE49-F238E27FC236}">
                <a16:creationId xmlns:a16="http://schemas.microsoft.com/office/drawing/2014/main" id="{B83C6179-DD0A-490F-BDCC-39DCE0DD2EF1}"/>
              </a:ext>
            </a:extLst>
          </p:cNvPr>
          <p:cNvSpPr>
            <a:spLocks noGrp="1"/>
          </p:cNvSpPr>
          <p:nvPr>
            <p:ph type="body" idx="13"/>
          </p:nvPr>
        </p:nvSpPr>
        <p:spPr>
          <a:xfrm>
            <a:off x="358774" y="1034878"/>
            <a:ext cx="3097189" cy="255741"/>
          </a:xfrm>
          <a:prstGeom prst="rect">
            <a:avLst/>
          </a:prstGeom>
        </p:spPr>
        <p:txBody>
          <a:bodyPr lIns="0" tIns="0" rIns="0" bIns="0" anchor="t" anchorCtr="0"/>
          <a:lstStyle>
            <a:lvl1pPr marL="0" indent="0">
              <a:buNone/>
              <a:defRPr sz="17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7" name="Text Placeholder 2">
            <a:extLst>
              <a:ext uri="{FF2B5EF4-FFF2-40B4-BE49-F238E27FC236}">
                <a16:creationId xmlns:a16="http://schemas.microsoft.com/office/drawing/2014/main" id="{67789889-646E-4B2E-9D5C-573B0D05460D}"/>
              </a:ext>
            </a:extLst>
          </p:cNvPr>
          <p:cNvSpPr>
            <a:spLocks noGrp="1"/>
          </p:cNvSpPr>
          <p:nvPr>
            <p:ph type="body" idx="14"/>
          </p:nvPr>
        </p:nvSpPr>
        <p:spPr>
          <a:xfrm>
            <a:off x="358774" y="1400971"/>
            <a:ext cx="3097189" cy="255741"/>
          </a:xfrm>
          <a:prstGeom prst="rect">
            <a:avLst/>
          </a:prstGeom>
        </p:spPr>
        <p:txBody>
          <a:bodyPr lIns="0" tIns="0" rIns="0" bIns="0" anchor="t" anchorCtr="0"/>
          <a:lstStyle>
            <a:lvl1pPr marL="0" indent="0">
              <a:buNone/>
              <a:defRPr sz="17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Text Placeholder 2">
            <a:extLst>
              <a:ext uri="{FF2B5EF4-FFF2-40B4-BE49-F238E27FC236}">
                <a16:creationId xmlns:a16="http://schemas.microsoft.com/office/drawing/2014/main" id="{02652D3B-FC2F-4D4C-BC2F-484950BD270E}"/>
              </a:ext>
            </a:extLst>
          </p:cNvPr>
          <p:cNvSpPr>
            <a:spLocks noGrp="1"/>
          </p:cNvSpPr>
          <p:nvPr>
            <p:ph type="body" idx="15"/>
          </p:nvPr>
        </p:nvSpPr>
        <p:spPr>
          <a:xfrm>
            <a:off x="358774" y="1765311"/>
            <a:ext cx="3097189" cy="255741"/>
          </a:xfrm>
          <a:prstGeom prst="rect">
            <a:avLst/>
          </a:prstGeom>
        </p:spPr>
        <p:txBody>
          <a:bodyPr lIns="0" tIns="0" rIns="0" bIns="0" anchor="t" anchorCtr="0"/>
          <a:lstStyle>
            <a:lvl1pPr marL="0" indent="0">
              <a:buNone/>
              <a:defRPr sz="17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cxnSp>
        <p:nvCxnSpPr>
          <p:cNvPr id="19" name="Straight Connector 15">
            <a:extLst>
              <a:ext uri="{FF2B5EF4-FFF2-40B4-BE49-F238E27FC236}">
                <a16:creationId xmlns:a16="http://schemas.microsoft.com/office/drawing/2014/main" id="{87C38241-24AF-4CE0-980A-71A16D93C1C4}"/>
              </a:ext>
            </a:extLst>
          </p:cNvPr>
          <p:cNvCxnSpPr>
            <a:cxnSpLocks noChangeShapeType="1"/>
          </p:cNvCxnSpPr>
          <p:nvPr userDrawn="1"/>
        </p:nvCxnSpPr>
        <p:spPr bwMode="auto">
          <a:xfrm>
            <a:off x="365955" y="2249488"/>
            <a:ext cx="29520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sp>
        <p:nvSpPr>
          <p:cNvPr id="20" name="Text Placeholder 2">
            <a:extLst>
              <a:ext uri="{FF2B5EF4-FFF2-40B4-BE49-F238E27FC236}">
                <a16:creationId xmlns:a16="http://schemas.microsoft.com/office/drawing/2014/main" id="{71A88A6C-BDD3-4D52-BD09-C40E6D3C83A6}"/>
              </a:ext>
            </a:extLst>
          </p:cNvPr>
          <p:cNvSpPr>
            <a:spLocks noGrp="1"/>
          </p:cNvSpPr>
          <p:nvPr>
            <p:ph type="body" idx="16" hasCustomPrompt="1"/>
          </p:nvPr>
        </p:nvSpPr>
        <p:spPr>
          <a:xfrm>
            <a:off x="365955" y="2468230"/>
            <a:ext cx="3097189" cy="255741"/>
          </a:xfrm>
          <a:prstGeom prst="rect">
            <a:avLst/>
          </a:prstGeom>
        </p:spPr>
        <p:txBody>
          <a:bodyPr lIns="0" tIns="0" rIns="0" bIns="0" anchor="t" anchorCtr="0"/>
          <a:lstStyle>
            <a:lvl1pPr marL="0" indent="0">
              <a:buNone/>
              <a:defRPr sz="12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One </a:t>
            </a:r>
            <a:r>
              <a:rPr lang="en-GB" dirty="0" err="1"/>
              <a:t>Castlepark</a:t>
            </a:r>
            <a:r>
              <a:rPr lang="en-GB" dirty="0"/>
              <a:t> Tower Hill Bristol BS2 0JA</a:t>
            </a:r>
          </a:p>
        </p:txBody>
      </p:sp>
      <p:sp>
        <p:nvSpPr>
          <p:cNvPr id="21" name="Text Placeholder 2">
            <a:extLst>
              <a:ext uri="{FF2B5EF4-FFF2-40B4-BE49-F238E27FC236}">
                <a16:creationId xmlns:a16="http://schemas.microsoft.com/office/drawing/2014/main" id="{E1AA825B-E050-4FEA-9752-6FAEE5EBA666}"/>
              </a:ext>
            </a:extLst>
          </p:cNvPr>
          <p:cNvSpPr>
            <a:spLocks noGrp="1"/>
          </p:cNvSpPr>
          <p:nvPr>
            <p:ph type="body" idx="17" hasCustomPrompt="1"/>
          </p:nvPr>
        </p:nvSpPr>
        <p:spPr>
          <a:xfrm>
            <a:off x="365955" y="2849077"/>
            <a:ext cx="3097189" cy="255741"/>
          </a:xfrm>
          <a:prstGeom prst="rect">
            <a:avLst/>
          </a:prstGeom>
        </p:spPr>
        <p:txBody>
          <a:bodyPr lIns="0" tIns="0" rIns="0" bIns="0" anchor="t" anchorCtr="0"/>
          <a:lstStyle>
            <a:lvl1pPr marL="0" indent="0">
              <a:buNone/>
              <a:defRPr sz="12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T 020 3697 5800</a:t>
            </a:r>
          </a:p>
        </p:txBody>
      </p:sp>
      <p:sp>
        <p:nvSpPr>
          <p:cNvPr id="23" name="TextBox 22">
            <a:extLst>
              <a:ext uri="{FF2B5EF4-FFF2-40B4-BE49-F238E27FC236}">
                <a16:creationId xmlns:a16="http://schemas.microsoft.com/office/drawing/2014/main" id="{8A582BB2-CAF7-4EC8-851F-180E70D5FB8B}"/>
              </a:ext>
            </a:extLst>
          </p:cNvPr>
          <p:cNvSpPr txBox="1"/>
          <p:nvPr userDrawn="1"/>
        </p:nvSpPr>
        <p:spPr>
          <a:xfrm>
            <a:off x="365955" y="3305908"/>
            <a:ext cx="2499165" cy="184666"/>
          </a:xfrm>
          <a:prstGeom prst="rect">
            <a:avLst/>
          </a:prstGeom>
          <a:noFill/>
        </p:spPr>
        <p:txBody>
          <a:bodyPr wrap="square" lIns="0" tIns="0" rIns="0" bIns="0" rtlCol="0">
            <a:spAutoFit/>
          </a:bodyPr>
          <a:lstStyle/>
          <a:p>
            <a:r>
              <a:rPr lang="en-GB" sz="1200" b="1" dirty="0">
                <a:solidFill>
                  <a:srgbClr val="2A4898"/>
                </a:solidFill>
                <a:latin typeface="+mn-lt"/>
                <a:ea typeface="Roboto Medium" panose="02000000000000000000" pitchFamily="2" charset="0"/>
                <a:hlinkClick r:id="rId3">
                  <a:extLst>
                    <a:ext uri="{A12FA001-AC4F-418D-AE19-62706E023703}">
                      <ahyp:hlinkClr xmlns:ahyp="http://schemas.microsoft.com/office/drawing/2018/hyperlinkcolor" val="tx"/>
                    </a:ext>
                  </a:extLst>
                </a:hlinkClick>
              </a:rPr>
              <a:t>customerservices@jisc.ac.uk</a:t>
            </a:r>
            <a:endParaRPr lang="en-GB" sz="1200" b="1" dirty="0">
              <a:solidFill>
                <a:srgbClr val="2A4898"/>
              </a:solidFill>
              <a:latin typeface="+mn-lt"/>
              <a:ea typeface="Roboto Medium" panose="02000000000000000000" pitchFamily="2" charset="0"/>
            </a:endParaRPr>
          </a:p>
        </p:txBody>
      </p:sp>
      <p:sp>
        <p:nvSpPr>
          <p:cNvPr id="24" name="TextBox 23">
            <a:extLst>
              <a:ext uri="{FF2B5EF4-FFF2-40B4-BE49-F238E27FC236}">
                <a16:creationId xmlns:a16="http://schemas.microsoft.com/office/drawing/2014/main" id="{2DDF8DAE-180A-4A80-948F-DF49A8732151}"/>
              </a:ext>
            </a:extLst>
          </p:cNvPr>
          <p:cNvSpPr txBox="1"/>
          <p:nvPr userDrawn="1"/>
        </p:nvSpPr>
        <p:spPr>
          <a:xfrm>
            <a:off x="365955" y="3612192"/>
            <a:ext cx="2499165" cy="184666"/>
          </a:xfrm>
          <a:prstGeom prst="rect">
            <a:avLst/>
          </a:prstGeom>
          <a:noFill/>
        </p:spPr>
        <p:txBody>
          <a:bodyPr wrap="square" lIns="0" tIns="0" rIns="0" bIns="0" rtlCol="0">
            <a:spAutoFit/>
          </a:bodyPr>
          <a:lstStyle/>
          <a:p>
            <a:r>
              <a:rPr lang="en-GB" sz="1200" b="1" dirty="0">
                <a:solidFill>
                  <a:srgbClr val="2A4898"/>
                </a:solidFill>
                <a:latin typeface="+mn-lt"/>
                <a:ea typeface="Roboto Medium" panose="02000000000000000000" pitchFamily="2" charset="0"/>
                <a:hlinkClick r:id="rId4" action="ppaction://hlinkfile">
                  <a:extLst>
                    <a:ext uri="{A12FA001-AC4F-418D-AE19-62706E023703}">
                      <ahyp:hlinkClr xmlns:ahyp="http://schemas.microsoft.com/office/drawing/2018/hyperlinkcolor" val="tx"/>
                    </a:ext>
                  </a:extLst>
                </a:hlinkClick>
              </a:rPr>
              <a:t>jisc.ac.uk</a:t>
            </a:r>
            <a:endParaRPr lang="en-GB" sz="1200" b="1" dirty="0">
              <a:solidFill>
                <a:srgbClr val="2A4898"/>
              </a:solidFill>
              <a:latin typeface="+mn-lt"/>
              <a:ea typeface="Roboto Medium" panose="02000000000000000000" pitchFamily="2" charset="0"/>
            </a:endParaRPr>
          </a:p>
        </p:txBody>
      </p:sp>
    </p:spTree>
    <p:extLst>
      <p:ext uri="{BB962C8B-B14F-4D97-AF65-F5344CB8AC3E}">
        <p14:creationId xmlns:p14="http://schemas.microsoft.com/office/powerpoint/2010/main" val="3414794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LUMN &amp; GRAPHIC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dirty="0"/>
              <a:t>Insert footer</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5" y="1047262"/>
            <a:ext cx="3959999" cy="255741"/>
          </a:xfrm>
          <a:prstGeom prst="rect">
            <a:avLst/>
          </a:prstGeom>
        </p:spPr>
        <p:txBody>
          <a:bodyPr lIns="0" tIns="0" rIns="0" bIns="0" anchor="t" anchorCtr="0"/>
          <a:lstStyle>
            <a:lvl1pPr marL="0" indent="0">
              <a:buNone/>
              <a:defRPr sz="1700" b="1"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692580" y="1095270"/>
            <a:ext cx="3843160"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
        <p:nvSpPr>
          <p:cNvPr id="9" name="Content Placeholder 2">
            <a:extLst>
              <a:ext uri="{FF2B5EF4-FFF2-40B4-BE49-F238E27FC236}">
                <a16:creationId xmlns:a16="http://schemas.microsoft.com/office/drawing/2014/main" id="{3368455E-248E-4A62-84CB-1504411DD432}"/>
              </a:ext>
            </a:extLst>
          </p:cNvPr>
          <p:cNvSpPr>
            <a:spLocks noGrp="1"/>
          </p:cNvSpPr>
          <p:nvPr>
            <p:ph idx="1"/>
          </p:nvPr>
        </p:nvSpPr>
        <p:spPr>
          <a:xfrm>
            <a:off x="358776" y="1429556"/>
            <a:ext cx="3959998"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180975" indent="-90488" defTabSz="270000">
              <a:lnSpc>
                <a:spcPct val="100000"/>
              </a:lnSpc>
              <a:tabLst/>
              <a:defRPr sz="1200" b="0" i="0">
                <a:solidFill>
                  <a:schemeClr val="bg1"/>
                </a:solidFill>
                <a:latin typeface="+mn-lt"/>
                <a:ea typeface="Roboto Light" panose="02000000000000000000" pitchFamily="2" charset="0"/>
              </a:defRPr>
            </a:lvl2pPr>
            <a:lvl3pPr marL="266700" indent="-85725" defTabSz="270000">
              <a:lnSpc>
                <a:spcPct val="100000"/>
              </a:lnSpc>
              <a:tabLst/>
              <a:defRPr sz="1200" b="0" i="0">
                <a:solidFill>
                  <a:schemeClr val="bg1"/>
                </a:solidFill>
                <a:latin typeface="+mn-lt"/>
                <a:ea typeface="Roboto Light" panose="02000000000000000000" pitchFamily="2" charset="0"/>
              </a:defRPr>
            </a:lvl3pPr>
            <a:lvl4pPr marL="357188" indent="-90488" defTabSz="270000">
              <a:lnSpc>
                <a:spcPct val="100000"/>
              </a:lnSpc>
              <a:tabLst/>
              <a:defRPr sz="1200" b="0" i="0">
                <a:solidFill>
                  <a:schemeClr val="bg1"/>
                </a:solidFill>
                <a:latin typeface="+mn-lt"/>
                <a:ea typeface="Roboto Light" panose="02000000000000000000" pitchFamily="2" charset="0"/>
              </a:defRPr>
            </a:lvl4pPr>
            <a:lvl5pPr marL="447675" indent="-90488"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3852958"/>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PHIC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dirty="0"/>
              <a:t>Insert footer</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06958" y="1095270"/>
            <a:ext cx="8128782"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Tree>
    <p:extLst>
      <p:ext uri="{BB962C8B-B14F-4D97-AF65-F5344CB8AC3E}">
        <p14:creationId xmlns:p14="http://schemas.microsoft.com/office/powerpoint/2010/main" val="102423431"/>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 GR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2269633"/>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2863678"/>
            <a:ext cx="6518277" cy="255741"/>
          </a:xfrm>
          <a:prstGeom prst="rect">
            <a:avLst/>
          </a:prstGeom>
        </p:spPr>
        <p:txBody>
          <a:bodyPr lIns="0" tIns="0" rIns="0" bIns="0" anchor="t" anchorCtr="0"/>
          <a:lstStyle>
            <a:lvl1pPr marL="0" indent="0">
              <a:buNone/>
              <a:defRPr sz="1700" b="0"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1005669131"/>
      </p:ext>
    </p:extLst>
  </p:cSld>
  <p:clrMapOvr>
    <a:masterClrMapping/>
  </p:clrMapOvr>
  <p:extLst>
    <p:ext uri="{DCECCB84-F9BA-43D5-87BE-67443E8EF086}">
      <p15:sldGuideLst xmlns:p15="http://schemas.microsoft.com/office/powerpoint/2012/main">
        <p15:guide id="1" orient="horz" pos="1212">
          <p15:clr>
            <a:srgbClr val="FBAE40"/>
          </p15:clr>
        </p15:guide>
        <p15:guide id="2" pos="4332">
          <p15:clr>
            <a:srgbClr val="FBAE40"/>
          </p15:clr>
        </p15:guide>
        <p15:guide id="3" orient="horz" pos="189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COLUMN - GR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641970" cy="360000"/>
          </a:xfrm>
          <a:prstGeom prst="rect">
            <a:avLst/>
          </a:prstGeom>
        </p:spPr>
        <p:txBody>
          <a:bodyPr/>
          <a:lstStyle>
            <a:lvl1pPr>
              <a:defRPr/>
            </a:lvl1pPr>
          </a:lstStyle>
          <a:p>
            <a:r>
              <a:rPr lang="en-GB" dirty="0"/>
              <a:t>Insert footer</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a:xfrm>
            <a:off x="358775" y="4623776"/>
            <a:ext cx="198109" cy="360000"/>
          </a:xfrm>
          <a:prstGeom prst="rect">
            <a:avLst/>
          </a:prstGeom>
        </p:spPr>
        <p:txBody>
          <a:bodyPr/>
          <a:lstStyle/>
          <a:p>
            <a:fld id="{0BD7AF65-ABD8-9745-9161-1D3466EAFE0E}" type="slidenum">
              <a:rPr lang="en-GB" smtClean="0"/>
              <a:t>‹#›</a:t>
            </a:fld>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1"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Content Placeholder 2">
            <a:extLst>
              <a:ext uri="{FF2B5EF4-FFF2-40B4-BE49-F238E27FC236}">
                <a16:creationId xmlns:a16="http://schemas.microsoft.com/office/drawing/2014/main" id="{102810A4-96FB-42BF-AA7B-3057FF99AC6B}"/>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180975" indent="-90488" defTabSz="270000">
              <a:lnSpc>
                <a:spcPct val="100000"/>
              </a:lnSpc>
              <a:tabLst/>
              <a:defRPr sz="1200" b="0" i="0">
                <a:solidFill>
                  <a:schemeClr val="bg1"/>
                </a:solidFill>
                <a:latin typeface="+mn-lt"/>
                <a:ea typeface="Roboto Light" panose="02000000000000000000" pitchFamily="2" charset="0"/>
              </a:defRPr>
            </a:lvl2pPr>
            <a:lvl3pPr marL="266700" indent="-85725" defTabSz="270000">
              <a:lnSpc>
                <a:spcPct val="100000"/>
              </a:lnSpc>
              <a:tabLst/>
              <a:defRPr sz="1200" b="0" i="0">
                <a:solidFill>
                  <a:schemeClr val="bg1"/>
                </a:solidFill>
                <a:latin typeface="+mn-lt"/>
                <a:ea typeface="Roboto Light" panose="02000000000000000000" pitchFamily="2" charset="0"/>
              </a:defRPr>
            </a:lvl3pPr>
            <a:lvl4pPr marL="357188" indent="-90488" defTabSz="270000">
              <a:lnSpc>
                <a:spcPct val="100000"/>
              </a:lnSpc>
              <a:tabLst/>
              <a:defRPr sz="1200" b="0" i="0">
                <a:solidFill>
                  <a:schemeClr val="bg1"/>
                </a:solidFill>
                <a:latin typeface="+mn-lt"/>
                <a:ea typeface="Roboto Light" panose="02000000000000000000" pitchFamily="2" charset="0"/>
              </a:defRPr>
            </a:lvl4pPr>
            <a:lvl5pPr marL="447675" indent="-90488"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48005101"/>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LUMN &amp; GRAPHIC - GR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Insert footer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5" y="1047262"/>
            <a:ext cx="3959999" cy="255741"/>
          </a:xfrm>
          <a:prstGeom prst="rect">
            <a:avLst/>
          </a:prstGeom>
        </p:spPr>
        <p:txBody>
          <a:bodyPr lIns="0" tIns="0" rIns="0" bIns="0" anchor="t" anchorCtr="0"/>
          <a:lstStyle>
            <a:lvl1pPr marL="0" indent="0">
              <a:buNone/>
              <a:defRPr sz="1700" b="1"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692580" y="1095270"/>
            <a:ext cx="3843160"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
        <p:nvSpPr>
          <p:cNvPr id="9" name="Content Placeholder 2">
            <a:extLst>
              <a:ext uri="{FF2B5EF4-FFF2-40B4-BE49-F238E27FC236}">
                <a16:creationId xmlns:a16="http://schemas.microsoft.com/office/drawing/2014/main" id="{F235B841-1D1F-46DF-839D-40ADD4D36BA1}"/>
              </a:ext>
            </a:extLst>
          </p:cNvPr>
          <p:cNvSpPr>
            <a:spLocks noGrp="1"/>
          </p:cNvSpPr>
          <p:nvPr>
            <p:ph idx="1"/>
          </p:nvPr>
        </p:nvSpPr>
        <p:spPr>
          <a:xfrm>
            <a:off x="358776" y="1429556"/>
            <a:ext cx="3959998"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180975" indent="-90488" defTabSz="270000">
              <a:lnSpc>
                <a:spcPct val="100000"/>
              </a:lnSpc>
              <a:tabLst/>
              <a:defRPr sz="1200" b="0" i="0">
                <a:solidFill>
                  <a:schemeClr val="bg1"/>
                </a:solidFill>
                <a:latin typeface="+mn-lt"/>
                <a:ea typeface="Roboto Light" panose="02000000000000000000" pitchFamily="2" charset="0"/>
              </a:defRPr>
            </a:lvl2pPr>
            <a:lvl3pPr marL="266700" indent="-85725" defTabSz="270000">
              <a:lnSpc>
                <a:spcPct val="100000"/>
              </a:lnSpc>
              <a:tabLst/>
              <a:defRPr sz="1200" b="0" i="0">
                <a:solidFill>
                  <a:schemeClr val="bg1"/>
                </a:solidFill>
                <a:latin typeface="+mn-lt"/>
                <a:ea typeface="Roboto Light" panose="02000000000000000000" pitchFamily="2" charset="0"/>
              </a:defRPr>
            </a:lvl3pPr>
            <a:lvl4pPr marL="357188" indent="-90488" defTabSz="270000">
              <a:lnSpc>
                <a:spcPct val="100000"/>
              </a:lnSpc>
              <a:tabLst/>
              <a:defRPr sz="1200" b="0" i="0">
                <a:solidFill>
                  <a:schemeClr val="bg1"/>
                </a:solidFill>
                <a:latin typeface="+mn-lt"/>
                <a:ea typeface="Roboto Light" panose="02000000000000000000" pitchFamily="2" charset="0"/>
              </a:defRPr>
            </a:lvl4pPr>
            <a:lvl5pPr marL="447675" indent="-90488"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61864820"/>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PHIC - GR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dirty="0"/>
              <a:t>Insert footer</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dirty="0"/>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06958" y="1095270"/>
            <a:ext cx="8128782"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Tree>
    <p:extLst>
      <p:ext uri="{BB962C8B-B14F-4D97-AF65-F5344CB8AC3E}">
        <p14:creationId xmlns:p14="http://schemas.microsoft.com/office/powerpoint/2010/main" val="1142319169"/>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 PALE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2269633"/>
            <a:ext cx="6518277" cy="341572"/>
          </a:xfrm>
          <a:prstGeom prst="rect">
            <a:avLst/>
          </a:prstGeom>
        </p:spPr>
        <p:txBody>
          <a:bodyPr lIns="0" tIns="0" rIns="0" bIns="0"/>
          <a:lstStyle>
            <a:lvl1pPr algn="l">
              <a:lnSpc>
                <a:spcPct val="100000"/>
              </a:lnSpc>
              <a:defRPr sz="2400" b="1" i="0">
                <a:solidFill>
                  <a:schemeClr val="tx1"/>
                </a:solidFill>
                <a:latin typeface="+mn-lt"/>
                <a:ea typeface="Roboto Black" panose="02000000000000000000" pitchFamily="2" charset="0"/>
              </a:defRPr>
            </a:lvl1pPr>
          </a:lstStyle>
          <a:p>
            <a:r>
              <a:rPr lang="en-US" dirty="0"/>
              <a:t>Click to edit Master title style</a:t>
            </a:r>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2863678"/>
            <a:ext cx="6518277" cy="255741"/>
          </a:xfrm>
          <a:prstGeom prst="rect">
            <a:avLst/>
          </a:prstGeom>
        </p:spPr>
        <p:txBody>
          <a:bodyPr lIns="0" tIns="0" rIns="0" bIns="0" anchor="t" anchorCtr="0"/>
          <a:lstStyle>
            <a:lvl1pPr marL="0" indent="0">
              <a:buNone/>
              <a:defRPr sz="17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2295955569"/>
      </p:ext>
    </p:extLst>
  </p:cSld>
  <p:clrMapOvr>
    <a:masterClrMapping/>
  </p:clrMapOvr>
  <p:extLst>
    <p:ext uri="{DCECCB84-F9BA-43D5-87BE-67443E8EF086}">
      <p15:sldGuideLst xmlns:p15="http://schemas.microsoft.com/office/powerpoint/2012/main">
        <p15:guide id="1" orient="horz" pos="1212">
          <p15:clr>
            <a:srgbClr val="FBAE40"/>
          </p15:clr>
        </p15:guide>
        <p15:guide id="2" pos="4332">
          <p15:clr>
            <a:srgbClr val="FBAE40"/>
          </p15:clr>
        </p15:guide>
        <p15:guide id="3" orient="horz" pos="189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NGLE COLUMN - PALE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tx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lvl1pPr>
              <a:defRPr>
                <a:solidFill>
                  <a:schemeClr val="tx1"/>
                </a:solidFill>
              </a:defRPr>
            </a:lvl1pPr>
          </a:lstStyle>
          <a:p>
            <a:r>
              <a:rPr lang="en-GB" dirty="0"/>
              <a:t>Insert footer</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lvl1pPr>
              <a:defRPr>
                <a:solidFill>
                  <a:schemeClr val="tx1"/>
                </a:solidFill>
              </a:defRPr>
            </a:lvl1pPr>
          </a:lstStyle>
          <a:p>
            <a:fld id="{0BD7AF65-ABD8-9745-9161-1D3466EAFE0E}" type="slidenum">
              <a:rPr lang="en-GB" smtClean="0"/>
              <a:pPr/>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1"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Content Placeholder 2">
            <a:extLst>
              <a:ext uri="{FF2B5EF4-FFF2-40B4-BE49-F238E27FC236}">
                <a16:creationId xmlns:a16="http://schemas.microsoft.com/office/drawing/2014/main" id="{8DA157DE-7020-4FC1-84EC-74C89F24A6F1}"/>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180975" indent="-90488" defTabSz="270000">
              <a:lnSpc>
                <a:spcPct val="100000"/>
              </a:lnSpc>
              <a:tabLst/>
              <a:defRPr sz="1200" b="0" i="0">
                <a:solidFill>
                  <a:schemeClr val="tx1"/>
                </a:solidFill>
                <a:latin typeface="+mn-lt"/>
                <a:ea typeface="Roboto Light" panose="02000000000000000000" pitchFamily="2" charset="0"/>
              </a:defRPr>
            </a:lvl2pPr>
            <a:lvl3pPr marL="266700" indent="-85725" defTabSz="270000">
              <a:lnSpc>
                <a:spcPct val="100000"/>
              </a:lnSpc>
              <a:tabLst/>
              <a:defRPr sz="1200" b="0" i="0">
                <a:solidFill>
                  <a:schemeClr val="tx1"/>
                </a:solidFill>
                <a:latin typeface="+mn-lt"/>
                <a:ea typeface="Roboto Light" panose="02000000000000000000" pitchFamily="2" charset="0"/>
              </a:defRPr>
            </a:lvl3pPr>
            <a:lvl4pPr marL="357188" indent="-90488" defTabSz="270000">
              <a:lnSpc>
                <a:spcPct val="100000"/>
              </a:lnSpc>
              <a:tabLst/>
              <a:defRPr sz="1200" b="0" i="0">
                <a:solidFill>
                  <a:schemeClr val="tx1"/>
                </a:solidFill>
                <a:latin typeface="+mn-lt"/>
                <a:ea typeface="Roboto Light" panose="02000000000000000000" pitchFamily="2" charset="0"/>
              </a:defRPr>
            </a:lvl4pPr>
            <a:lvl5pPr marL="447675" indent="-90488"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72143101"/>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LUMN &amp; GRAPHIC - PALE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tx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solidFill>
                  <a:schemeClr val="tx1"/>
                </a:solidFill>
              </a:defRPr>
            </a:lvl1pPr>
          </a:lstStyle>
          <a:p>
            <a:r>
              <a:rPr lang="en-GB" dirty="0"/>
              <a:t>Insert footer</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lvl1pPr>
              <a:defRPr>
                <a:solidFill>
                  <a:schemeClr val="tx1"/>
                </a:solidFill>
              </a:defRPr>
            </a:lvl1pPr>
          </a:lstStyle>
          <a:p>
            <a:fld id="{0BD7AF65-ABD8-9745-9161-1D3466EAFE0E}" type="slidenum">
              <a:rPr lang="en-GB" smtClean="0"/>
              <a:pPr/>
              <a:t>‹#›</a:t>
            </a:fld>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5" y="1047262"/>
            <a:ext cx="3959999" cy="255741"/>
          </a:xfrm>
          <a:prstGeom prst="rect">
            <a:avLst/>
          </a:prstGeom>
        </p:spPr>
        <p:txBody>
          <a:bodyPr lIns="0" tIns="0" rIns="0" bIns="0" anchor="t" anchorCtr="0"/>
          <a:lstStyle>
            <a:lvl1pPr marL="0" indent="0">
              <a:buNone/>
              <a:defRPr sz="1700" b="1"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692580" y="1095270"/>
            <a:ext cx="3843160"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
        <p:nvSpPr>
          <p:cNvPr id="9" name="Content Placeholder 2">
            <a:extLst>
              <a:ext uri="{FF2B5EF4-FFF2-40B4-BE49-F238E27FC236}">
                <a16:creationId xmlns:a16="http://schemas.microsoft.com/office/drawing/2014/main" id="{EC013441-BF5B-4FB2-9553-87D53D6A71E6}"/>
              </a:ext>
            </a:extLst>
          </p:cNvPr>
          <p:cNvSpPr>
            <a:spLocks noGrp="1"/>
          </p:cNvSpPr>
          <p:nvPr>
            <p:ph idx="1"/>
          </p:nvPr>
        </p:nvSpPr>
        <p:spPr>
          <a:xfrm>
            <a:off x="358776" y="1429556"/>
            <a:ext cx="3959998" cy="3013858"/>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180975" indent="-90488" defTabSz="270000">
              <a:lnSpc>
                <a:spcPct val="100000"/>
              </a:lnSpc>
              <a:tabLst/>
              <a:defRPr sz="1200" b="0" i="0">
                <a:solidFill>
                  <a:schemeClr val="tx1"/>
                </a:solidFill>
                <a:latin typeface="+mn-lt"/>
                <a:ea typeface="Roboto Light" panose="02000000000000000000" pitchFamily="2" charset="0"/>
              </a:defRPr>
            </a:lvl2pPr>
            <a:lvl3pPr marL="266700" indent="-85725" defTabSz="270000">
              <a:lnSpc>
                <a:spcPct val="100000"/>
              </a:lnSpc>
              <a:tabLst/>
              <a:defRPr sz="1200" b="0" i="0">
                <a:solidFill>
                  <a:schemeClr val="tx1"/>
                </a:solidFill>
                <a:latin typeface="+mn-lt"/>
                <a:ea typeface="Roboto Light" panose="02000000000000000000" pitchFamily="2" charset="0"/>
              </a:defRPr>
            </a:lvl3pPr>
            <a:lvl4pPr marL="357188" indent="-90488" defTabSz="270000">
              <a:lnSpc>
                <a:spcPct val="100000"/>
              </a:lnSpc>
              <a:tabLst/>
              <a:defRPr sz="1200" b="0" i="0">
                <a:solidFill>
                  <a:schemeClr val="tx1"/>
                </a:solidFill>
                <a:latin typeface="+mn-lt"/>
                <a:ea typeface="Roboto Light" panose="02000000000000000000" pitchFamily="2" charset="0"/>
              </a:defRPr>
            </a:lvl4pPr>
            <a:lvl5pPr marL="447675" indent="-90488"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93170809"/>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PHIC - PALE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tx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dirty="0"/>
              <a:t>Insert footer</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06958" y="1095270"/>
            <a:ext cx="8128782"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Tree>
    <p:extLst>
      <p:ext uri="{BB962C8B-B14F-4D97-AF65-F5344CB8AC3E}">
        <p14:creationId xmlns:p14="http://schemas.microsoft.com/office/powerpoint/2010/main" val="4071453824"/>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2269633"/>
            <a:ext cx="6518277" cy="341572"/>
          </a:xfrm>
          <a:prstGeom prst="rect">
            <a:avLst/>
          </a:prstGeom>
        </p:spPr>
        <p:txBody>
          <a:bodyPr lIns="0" tIns="0" rIns="0" bIns="0"/>
          <a:lstStyle>
            <a:lvl1pPr algn="l">
              <a:lnSpc>
                <a:spcPct val="100000"/>
              </a:lnSpc>
              <a:defRPr sz="2400" b="1" i="0">
                <a:solidFill>
                  <a:schemeClr val="tx1"/>
                </a:solidFill>
                <a:latin typeface="+mn-lt"/>
                <a:ea typeface="Roboto Black" panose="02000000000000000000" pitchFamily="2" charset="0"/>
              </a:defRPr>
            </a:lvl1pPr>
          </a:lstStyle>
          <a:p>
            <a:r>
              <a:rPr lang="en-US" dirty="0"/>
              <a:t>Click to edit Master title style</a:t>
            </a:r>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2863678"/>
            <a:ext cx="6518277" cy="255741"/>
          </a:xfrm>
          <a:prstGeom prst="rect">
            <a:avLst/>
          </a:prstGeom>
        </p:spPr>
        <p:txBody>
          <a:bodyPr lIns="0" tIns="0" rIns="0" bIns="0" anchor="t" anchorCtr="0"/>
          <a:lstStyle>
            <a:lvl1pPr marL="0" indent="0">
              <a:buNone/>
              <a:defRPr sz="17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1088341610"/>
      </p:ext>
    </p:extLst>
  </p:cSld>
  <p:clrMapOvr>
    <a:masterClrMapping/>
  </p:clrMapOvr>
  <p:extLst>
    <p:ext uri="{DCECCB84-F9BA-43D5-87BE-67443E8EF086}">
      <p15:sldGuideLst xmlns:p15="http://schemas.microsoft.com/office/powerpoint/2012/main">
        <p15:guide id="1" orient="horz" pos="1212">
          <p15:clr>
            <a:srgbClr val="FBAE40"/>
          </p15:clr>
        </p15:guide>
        <p15:guide id="2" pos="4332">
          <p15:clr>
            <a:srgbClr val="FBAE40"/>
          </p15:clr>
        </p15:guide>
        <p15:guide id="3" orient="horz" pos="18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01DE75C-9D45-4CFA-BB77-7A8A519AF237}"/>
              </a:ext>
            </a:extLst>
          </p:cNvPr>
          <p:cNvSpPr>
            <a:spLocks noGrp="1"/>
          </p:cNvSpPr>
          <p:nvPr>
            <p:ph type="pic" sz="quarter" idx="13" hasCustomPrompt="1"/>
          </p:nvPr>
        </p:nvSpPr>
        <p:spPr>
          <a:xfrm>
            <a:off x="0" y="0"/>
            <a:ext cx="9144000" cy="5143500"/>
          </a:xfrm>
          <a:prstGeom prst="rect">
            <a:avLst/>
          </a:prstGeom>
        </p:spPr>
        <p:txBody>
          <a:bodyPr/>
          <a:lstStyle>
            <a:lvl1pPr>
              <a:defRPr/>
            </a:lvl1pPr>
          </a:lstStyle>
          <a:p>
            <a:r>
              <a:rPr lang="en-GB" dirty="0"/>
              <a:t>Insert full bleed image</a:t>
            </a:r>
          </a:p>
        </p:txBody>
      </p:sp>
      <p:sp>
        <p:nvSpPr>
          <p:cNvPr id="5" name="Footer Placeholder 4">
            <a:extLst>
              <a:ext uri="{FF2B5EF4-FFF2-40B4-BE49-F238E27FC236}">
                <a16:creationId xmlns:a16="http://schemas.microsoft.com/office/drawing/2014/main" id="{FE058BCC-7A26-6A42-AA87-525F6042C6FB}"/>
              </a:ext>
            </a:extLst>
          </p:cNvPr>
          <p:cNvSpPr>
            <a:spLocks noGrp="1"/>
          </p:cNvSpPr>
          <p:nvPr>
            <p:ph type="ftr" sz="quarter" idx="11"/>
          </p:nvPr>
        </p:nvSpPr>
        <p:spPr/>
        <p:txBody>
          <a:bodyPr/>
          <a:lstStyle>
            <a:lvl1pPr>
              <a:defRPr/>
            </a:lvl1pPr>
          </a:lstStyle>
          <a:p>
            <a:r>
              <a:rPr lang="en-GB"/>
              <a:t>Insert footer</a:t>
            </a:r>
            <a:endParaRPr lang="en-GB" dirty="0"/>
          </a:p>
        </p:txBody>
      </p:sp>
      <p:sp>
        <p:nvSpPr>
          <p:cNvPr id="6" name="Slide Number Placeholder 5">
            <a:extLst>
              <a:ext uri="{FF2B5EF4-FFF2-40B4-BE49-F238E27FC236}">
                <a16:creationId xmlns:a16="http://schemas.microsoft.com/office/drawing/2014/main" id="{975973A5-CA9C-1043-A3DA-4ED6E6C469A5}"/>
              </a:ext>
            </a:extLst>
          </p:cNvPr>
          <p:cNvSpPr>
            <a:spLocks noGrp="1"/>
          </p:cNvSpPr>
          <p:nvPr>
            <p:ph type="sldNum" sz="quarter" idx="12"/>
          </p:nvPr>
        </p:nvSpPr>
        <p:spPr/>
        <p:txBody>
          <a:bodyPr/>
          <a:lstStyle/>
          <a:p>
            <a:fld id="{0BD7AF65-ABD8-9745-9161-1D3466EAFE0E}" type="slidenum">
              <a:rPr lang="en-GB" smtClean="0"/>
              <a:t>‹#›</a:t>
            </a:fld>
            <a:endParaRPr lang="en-GB"/>
          </a:p>
        </p:txBody>
      </p:sp>
    </p:spTree>
    <p:extLst>
      <p:ext uri="{BB962C8B-B14F-4D97-AF65-F5344CB8AC3E}">
        <p14:creationId xmlns:p14="http://schemas.microsoft.com/office/powerpoint/2010/main" val="2914367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lvl1pPr>
              <a:defRPr/>
            </a:lvl1pPr>
          </a:lstStyle>
          <a:p>
            <a:r>
              <a:rPr lang="en-GB"/>
              <a:t>Insert footer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1" i="0">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180975" indent="-90488" defTabSz="270000">
              <a:lnSpc>
                <a:spcPct val="100000"/>
              </a:lnSpc>
              <a:tabLst/>
              <a:defRPr sz="1200" b="0" i="0">
                <a:solidFill>
                  <a:schemeClr val="tx1"/>
                </a:solidFill>
                <a:latin typeface="+mn-lt"/>
                <a:ea typeface="Roboto Light" panose="02000000000000000000" pitchFamily="2" charset="0"/>
              </a:defRPr>
            </a:lvl2pPr>
            <a:lvl3pPr marL="266700" indent="-85725" defTabSz="270000">
              <a:lnSpc>
                <a:spcPct val="100000"/>
              </a:lnSpc>
              <a:tabLst/>
              <a:defRPr sz="1200" b="0" i="0">
                <a:solidFill>
                  <a:schemeClr val="tx1"/>
                </a:solidFill>
                <a:latin typeface="+mn-lt"/>
                <a:ea typeface="Roboto Light" panose="02000000000000000000" pitchFamily="2" charset="0"/>
              </a:defRPr>
            </a:lvl3pPr>
            <a:lvl4pPr marL="357188" indent="-90488" defTabSz="270000">
              <a:lnSpc>
                <a:spcPct val="100000"/>
              </a:lnSpc>
              <a:tabLst/>
              <a:defRPr sz="1200" b="0" i="0">
                <a:solidFill>
                  <a:schemeClr val="tx1"/>
                </a:solidFill>
                <a:latin typeface="+mn-lt"/>
                <a:ea typeface="Roboto Light" panose="02000000000000000000" pitchFamily="2" charset="0"/>
              </a:defRPr>
            </a:lvl4pPr>
            <a:lvl5pPr marL="447675" indent="-90488"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84333160"/>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ING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8465912" cy="341572"/>
          </a:xfrm>
          <a:prstGeom prst="rect">
            <a:avLst/>
          </a:prstGeom>
        </p:spPr>
        <p:txBody>
          <a:bodyPr lIns="0" tIns="0" rIns="0" bIns="0"/>
          <a:lstStyle>
            <a:lvl1pPr algn="l">
              <a:lnSpc>
                <a:spcPct val="100000"/>
              </a:lnSpc>
              <a:defRPr sz="2300" b="1" i="0">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lvl1pPr>
              <a:defRPr/>
            </a:lvl1pPr>
          </a:lstStyle>
          <a:p>
            <a:r>
              <a:rPr lang="en-GB"/>
              <a:t>Insert footer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3" y="4184227"/>
            <a:ext cx="8465913" cy="255741"/>
          </a:xfrm>
          <a:prstGeom prst="rect">
            <a:avLst/>
          </a:prstGeom>
        </p:spPr>
        <p:txBody>
          <a:bodyPr lIns="0" tIns="0" rIns="0" bIns="0" anchor="t" anchorCtr="0"/>
          <a:lstStyle>
            <a:lvl1pPr marL="0" indent="0">
              <a:buNone/>
              <a:defRPr sz="1700" b="1" i="0">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p:nvPr>
        </p:nvSpPr>
        <p:spPr>
          <a:xfrm>
            <a:off x="358772" y="946815"/>
            <a:ext cx="8465913" cy="3013858"/>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180975" indent="-90488" defTabSz="270000">
              <a:lnSpc>
                <a:spcPct val="100000"/>
              </a:lnSpc>
              <a:tabLst/>
              <a:defRPr sz="1200" b="0" i="0">
                <a:solidFill>
                  <a:schemeClr val="tx1"/>
                </a:solidFill>
                <a:latin typeface="+mn-lt"/>
                <a:ea typeface="Roboto Light" panose="02000000000000000000" pitchFamily="2" charset="0"/>
              </a:defRPr>
            </a:lvl2pPr>
            <a:lvl3pPr marL="266700" indent="-85725" defTabSz="270000">
              <a:lnSpc>
                <a:spcPct val="100000"/>
              </a:lnSpc>
              <a:tabLst/>
              <a:defRPr sz="1200" b="0" i="0">
                <a:solidFill>
                  <a:schemeClr val="tx1"/>
                </a:solidFill>
                <a:latin typeface="+mn-lt"/>
                <a:ea typeface="Roboto Light" panose="02000000000000000000" pitchFamily="2" charset="0"/>
              </a:defRPr>
            </a:lvl3pPr>
            <a:lvl4pPr marL="357188" indent="-90488" defTabSz="270000">
              <a:lnSpc>
                <a:spcPct val="100000"/>
              </a:lnSpc>
              <a:tabLst/>
              <a:defRPr sz="1200" b="0" i="0">
                <a:solidFill>
                  <a:schemeClr val="tx1"/>
                </a:solidFill>
                <a:latin typeface="+mn-lt"/>
                <a:ea typeface="Roboto Light" panose="02000000000000000000" pitchFamily="2" charset="0"/>
              </a:defRPr>
            </a:lvl4pPr>
            <a:lvl5pPr marL="447675" indent="-90488"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Media Placeholder 3">
            <a:extLst>
              <a:ext uri="{FF2B5EF4-FFF2-40B4-BE49-F238E27FC236}">
                <a16:creationId xmlns:a16="http://schemas.microsoft.com/office/drawing/2014/main" id="{843E85C4-201A-4844-826A-3ADA94146DE1}"/>
              </a:ext>
            </a:extLst>
          </p:cNvPr>
          <p:cNvSpPr>
            <a:spLocks noGrp="1"/>
          </p:cNvSpPr>
          <p:nvPr>
            <p:ph type="media" sz="quarter" idx="14"/>
          </p:nvPr>
        </p:nvSpPr>
        <p:spPr>
          <a:xfrm>
            <a:off x="7358743" y="4624388"/>
            <a:ext cx="1182914" cy="358775"/>
          </a:xfrm>
          <a:prstGeom prst="rect">
            <a:avLst/>
          </a:prstGeom>
        </p:spPr>
        <p:txBody>
          <a:bodyPr/>
          <a:lstStyle/>
          <a:p>
            <a:endParaRPr lang="en-GB" dirty="0"/>
          </a:p>
        </p:txBody>
      </p:sp>
    </p:spTree>
    <p:extLst>
      <p:ext uri="{BB962C8B-B14F-4D97-AF65-F5344CB8AC3E}">
        <p14:creationId xmlns:p14="http://schemas.microsoft.com/office/powerpoint/2010/main" val="681030375"/>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ING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8465912" cy="341572"/>
          </a:xfrm>
          <a:prstGeom prst="rect">
            <a:avLst/>
          </a:prstGeom>
        </p:spPr>
        <p:txBody>
          <a:bodyPr lIns="0" tIns="0" rIns="0" bIns="0"/>
          <a:lstStyle>
            <a:lvl1pPr algn="l">
              <a:lnSpc>
                <a:spcPct val="100000"/>
              </a:lnSpc>
              <a:defRPr sz="2300" b="1" i="0">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lvl1pPr>
              <a:defRPr/>
            </a:lvl1pPr>
          </a:lstStyle>
          <a:p>
            <a:r>
              <a:rPr lang="en-GB"/>
              <a:t>Insert footer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3" y="4184227"/>
            <a:ext cx="8465913" cy="255741"/>
          </a:xfrm>
          <a:prstGeom prst="rect">
            <a:avLst/>
          </a:prstGeom>
        </p:spPr>
        <p:txBody>
          <a:bodyPr lIns="0" tIns="0" rIns="0" bIns="0" anchor="t" anchorCtr="0"/>
          <a:lstStyle>
            <a:lvl1pPr marL="0" indent="0">
              <a:buNone/>
              <a:defRPr sz="1700" b="1" i="0">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p:nvPr>
        </p:nvSpPr>
        <p:spPr>
          <a:xfrm>
            <a:off x="358773" y="946815"/>
            <a:ext cx="4213228" cy="3013858"/>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180975" indent="-90488" defTabSz="270000">
              <a:lnSpc>
                <a:spcPct val="100000"/>
              </a:lnSpc>
              <a:tabLst/>
              <a:defRPr sz="1200" b="0" i="0">
                <a:solidFill>
                  <a:schemeClr val="tx1"/>
                </a:solidFill>
                <a:latin typeface="+mn-lt"/>
                <a:ea typeface="Roboto Light" panose="02000000000000000000" pitchFamily="2" charset="0"/>
              </a:defRPr>
            </a:lvl2pPr>
            <a:lvl3pPr marL="266700" indent="-85725" defTabSz="270000">
              <a:lnSpc>
                <a:spcPct val="100000"/>
              </a:lnSpc>
              <a:tabLst/>
              <a:defRPr sz="1200" b="0" i="0">
                <a:solidFill>
                  <a:schemeClr val="tx1"/>
                </a:solidFill>
                <a:latin typeface="+mn-lt"/>
                <a:ea typeface="Roboto Light" panose="02000000000000000000" pitchFamily="2" charset="0"/>
              </a:defRPr>
            </a:lvl3pPr>
            <a:lvl4pPr marL="357188" indent="-90488" defTabSz="270000">
              <a:lnSpc>
                <a:spcPct val="100000"/>
              </a:lnSpc>
              <a:tabLst/>
              <a:defRPr sz="1200" b="0" i="0">
                <a:solidFill>
                  <a:schemeClr val="tx1"/>
                </a:solidFill>
                <a:latin typeface="+mn-lt"/>
                <a:ea typeface="Roboto Light" panose="02000000000000000000" pitchFamily="2" charset="0"/>
              </a:defRPr>
            </a:lvl4pPr>
            <a:lvl5pPr marL="447675" indent="-90488"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Media Placeholder 3">
            <a:extLst>
              <a:ext uri="{FF2B5EF4-FFF2-40B4-BE49-F238E27FC236}">
                <a16:creationId xmlns:a16="http://schemas.microsoft.com/office/drawing/2014/main" id="{843E85C4-201A-4844-826A-3ADA94146DE1}"/>
              </a:ext>
            </a:extLst>
          </p:cNvPr>
          <p:cNvSpPr>
            <a:spLocks noGrp="1"/>
          </p:cNvSpPr>
          <p:nvPr>
            <p:ph type="media" sz="quarter" idx="14"/>
          </p:nvPr>
        </p:nvSpPr>
        <p:spPr>
          <a:xfrm>
            <a:off x="7358743" y="4624388"/>
            <a:ext cx="1182914" cy="358775"/>
          </a:xfrm>
          <a:prstGeom prst="rect">
            <a:avLst/>
          </a:prstGeom>
        </p:spPr>
        <p:txBody>
          <a:bodyPr/>
          <a:lstStyle/>
          <a:p>
            <a:endParaRPr lang="en-GB" dirty="0"/>
          </a:p>
        </p:txBody>
      </p:sp>
      <p:sp>
        <p:nvSpPr>
          <p:cNvPr id="9" name="Picture Placeholder 8">
            <a:extLst>
              <a:ext uri="{FF2B5EF4-FFF2-40B4-BE49-F238E27FC236}">
                <a16:creationId xmlns:a16="http://schemas.microsoft.com/office/drawing/2014/main" id="{7902F18F-9FB8-4118-8E60-A696922BC805}"/>
              </a:ext>
            </a:extLst>
          </p:cNvPr>
          <p:cNvSpPr>
            <a:spLocks noGrp="1"/>
          </p:cNvSpPr>
          <p:nvPr>
            <p:ph type="pic" sz="quarter" idx="15"/>
          </p:nvPr>
        </p:nvSpPr>
        <p:spPr>
          <a:xfrm>
            <a:off x="4722813" y="946150"/>
            <a:ext cx="4102100" cy="1625600"/>
          </a:xfrm>
          <a:prstGeom prst="rect">
            <a:avLst/>
          </a:prstGeom>
        </p:spPr>
        <p:txBody>
          <a:bodyPr/>
          <a:lstStyle/>
          <a:p>
            <a:endParaRPr lang="en-GB"/>
          </a:p>
        </p:txBody>
      </p:sp>
      <p:sp>
        <p:nvSpPr>
          <p:cNvPr id="11" name="Picture Placeholder 10">
            <a:extLst>
              <a:ext uri="{FF2B5EF4-FFF2-40B4-BE49-F238E27FC236}">
                <a16:creationId xmlns:a16="http://schemas.microsoft.com/office/drawing/2014/main" id="{224D9A8A-65A8-42CB-B45D-7289B50BC742}"/>
              </a:ext>
            </a:extLst>
          </p:cNvPr>
          <p:cNvSpPr>
            <a:spLocks noGrp="1"/>
          </p:cNvSpPr>
          <p:nvPr>
            <p:ph type="pic" sz="quarter" idx="16"/>
          </p:nvPr>
        </p:nvSpPr>
        <p:spPr>
          <a:xfrm>
            <a:off x="4722813" y="2571750"/>
            <a:ext cx="4102100" cy="1389063"/>
          </a:xfrm>
          <a:prstGeom prst="rect">
            <a:avLst/>
          </a:prstGeom>
        </p:spPr>
        <p:txBody>
          <a:bodyPr/>
          <a:lstStyle/>
          <a:p>
            <a:endParaRPr lang="en-GB"/>
          </a:p>
        </p:txBody>
      </p:sp>
    </p:spTree>
    <p:extLst>
      <p:ext uri="{BB962C8B-B14F-4D97-AF65-F5344CB8AC3E}">
        <p14:creationId xmlns:p14="http://schemas.microsoft.com/office/powerpoint/2010/main" val="46831070"/>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 &amp;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Insert footer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5" y="1047262"/>
            <a:ext cx="3959999" cy="255741"/>
          </a:xfrm>
          <a:prstGeom prst="rect">
            <a:avLst/>
          </a:prstGeom>
        </p:spPr>
        <p:txBody>
          <a:bodyPr lIns="0" tIns="0" rIns="0" bIns="0" anchor="t" anchorCtr="0"/>
          <a:lstStyle>
            <a:lvl1pPr marL="0" indent="0">
              <a:buNone/>
              <a:defRPr sz="1700" b="1" i="0">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692580" y="1095270"/>
            <a:ext cx="3843160"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
        <p:nvSpPr>
          <p:cNvPr id="10" name="Content Placeholder 2">
            <a:extLst>
              <a:ext uri="{FF2B5EF4-FFF2-40B4-BE49-F238E27FC236}">
                <a16:creationId xmlns:a16="http://schemas.microsoft.com/office/drawing/2014/main" id="{333DA8FA-7150-4DC1-8728-AA9FC6E69792}"/>
              </a:ext>
            </a:extLst>
          </p:cNvPr>
          <p:cNvSpPr>
            <a:spLocks noGrp="1"/>
          </p:cNvSpPr>
          <p:nvPr>
            <p:ph idx="1"/>
          </p:nvPr>
        </p:nvSpPr>
        <p:spPr>
          <a:xfrm>
            <a:off x="358776" y="1429556"/>
            <a:ext cx="3959998" cy="3013858"/>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180975" indent="-90488" defTabSz="270000">
              <a:lnSpc>
                <a:spcPct val="100000"/>
              </a:lnSpc>
              <a:tabLst/>
              <a:defRPr sz="1200" b="0" i="0">
                <a:solidFill>
                  <a:schemeClr val="tx1"/>
                </a:solidFill>
                <a:latin typeface="+mn-lt"/>
                <a:ea typeface="Roboto Light" panose="02000000000000000000" pitchFamily="2" charset="0"/>
              </a:defRPr>
            </a:lvl2pPr>
            <a:lvl3pPr marL="266700" indent="-85725" defTabSz="270000">
              <a:lnSpc>
                <a:spcPct val="100000"/>
              </a:lnSpc>
              <a:tabLst/>
              <a:defRPr sz="1200" b="0" i="0">
                <a:solidFill>
                  <a:schemeClr val="tx1"/>
                </a:solidFill>
                <a:latin typeface="+mn-lt"/>
                <a:ea typeface="Roboto Light" panose="02000000000000000000" pitchFamily="2" charset="0"/>
              </a:defRPr>
            </a:lvl3pPr>
            <a:lvl4pPr marL="357188" indent="-90488" defTabSz="270000">
              <a:lnSpc>
                <a:spcPct val="100000"/>
              </a:lnSpc>
              <a:tabLst/>
              <a:defRPr sz="1200" b="0" i="0">
                <a:solidFill>
                  <a:schemeClr val="tx1"/>
                </a:solidFill>
                <a:latin typeface="+mn-lt"/>
                <a:ea typeface="Roboto Light" panose="02000000000000000000" pitchFamily="2" charset="0"/>
              </a:defRPr>
            </a:lvl4pPr>
            <a:lvl5pPr marL="447675" indent="-90488"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80959911"/>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latin typeface="+mn-lt"/>
                <a:ea typeface="Roboto Black" panose="02000000000000000000" pitchFamily="2" charset="0"/>
              </a:defRPr>
            </a:lvl1p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Insert footer</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06958" y="1095270"/>
            <a:ext cx="8128782"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Tree>
    <p:extLst>
      <p:ext uri="{BB962C8B-B14F-4D97-AF65-F5344CB8AC3E}">
        <p14:creationId xmlns:p14="http://schemas.microsoft.com/office/powerpoint/2010/main" val="2443353720"/>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jpg"/><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jpg"/><Relationship Id="rId5" Type="http://schemas.openxmlformats.org/officeDocument/2006/relationships/theme" Target="../theme/theme4.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jpg"/><Relationship Id="rId5" Type="http://schemas.openxmlformats.org/officeDocument/2006/relationships/theme" Target="../theme/theme5.xml"/><Relationship Id="rId4"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jpg"/><Relationship Id="rId5" Type="http://schemas.openxmlformats.org/officeDocument/2006/relationships/theme" Target="../theme/theme6.xml"/><Relationship Id="rId4"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1.jpg"/><Relationship Id="rId5" Type="http://schemas.openxmlformats.org/officeDocument/2006/relationships/theme" Target="../theme/theme7.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AD7AA7-DF94-4AFF-A5FA-B3EEEEDACC32}"/>
              </a:ext>
            </a:extLst>
          </p:cNvPr>
          <p:cNvPicPr>
            <a:picLocks noChangeAspect="1"/>
          </p:cNvPicPr>
          <p:nvPr userDrawn="1"/>
        </p:nvPicPr>
        <p:blipFill>
          <a:blip r:embed="rId4"/>
          <a:stretch>
            <a:fillRect/>
          </a:stretch>
        </p:blipFill>
        <p:spPr>
          <a:xfrm>
            <a:off x="358775" y="339725"/>
            <a:ext cx="540000" cy="540000"/>
          </a:xfrm>
          <a:prstGeom prst="rect">
            <a:avLst/>
          </a:prstGeom>
        </p:spPr>
      </p:pic>
    </p:spTree>
    <p:extLst>
      <p:ext uri="{BB962C8B-B14F-4D97-AF65-F5344CB8AC3E}">
        <p14:creationId xmlns:p14="http://schemas.microsoft.com/office/powerpoint/2010/main" val="2324101128"/>
      </p:ext>
    </p:extLst>
  </p:cSld>
  <p:clrMap bg1="lt1" tx1="dk1" bg2="lt2" tx2="dk2" accent1="accent1" accent2="accent2" accent3="accent3" accent4="accent4" accent5="accent5" accent6="accent6" hlink="hlink" folHlink="folHlink"/>
  <p:sldLayoutIdLst>
    <p:sldLayoutId id="2147483687" r:id="rId1"/>
    <p:sldLayoutId id="2147483689" r:id="rId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tx1"/>
                </a:solidFill>
                <a:latin typeface="+mn-lt"/>
                <a:ea typeface="Roboto Light" panose="02000000000000000000" pitchFamily="2" charset="0"/>
              </a:defRPr>
            </a:lvl1pPr>
          </a:lstStyle>
          <a:p>
            <a:r>
              <a:rPr lang="en-GB"/>
              <a:t>Insert footer</a:t>
            </a:r>
            <a:endParaRPr lang="en-GB" dirty="0"/>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tx1"/>
                </a:solidFill>
                <a:latin typeface="+mn-lt"/>
                <a:ea typeface="Roboto Light" panose="02000000000000000000" pitchFamily="2" charset="0"/>
              </a:defRPr>
            </a:lvl1pPr>
          </a:lstStyle>
          <a:p>
            <a:fld id="{0BD7AF65-ABD8-9745-9161-1D3466EAFE0E}" type="slidenum">
              <a:rPr lang="en-GB" smtClean="0"/>
              <a:pPr/>
              <a:t>‹#›</a:t>
            </a:fld>
            <a:endParaRPr lang="en-GB" dirty="0"/>
          </a:p>
        </p:txBody>
      </p:sp>
      <p:pic>
        <p:nvPicPr>
          <p:cNvPr id="11" name="Picture 10">
            <a:extLst>
              <a:ext uri="{FF2B5EF4-FFF2-40B4-BE49-F238E27FC236}">
                <a16:creationId xmlns:a16="http://schemas.microsoft.com/office/drawing/2014/main" id="{D39ECEFD-4A67-4290-8C22-5D11D251499D}"/>
              </a:ext>
            </a:extLst>
          </p:cNvPr>
          <p:cNvPicPr>
            <a:picLocks noChangeAspect="1"/>
          </p:cNvPicPr>
          <p:nvPr userDrawn="1"/>
        </p:nvPicPr>
        <p:blipFill>
          <a:blip r:embed="rId9"/>
          <a:stretch>
            <a:fillRect/>
          </a:stretch>
        </p:blipFill>
        <p:spPr>
          <a:xfrm>
            <a:off x="8605225" y="4623775"/>
            <a:ext cx="360000" cy="360000"/>
          </a:xfrm>
          <a:prstGeom prst="rect">
            <a:avLst/>
          </a:prstGeom>
        </p:spPr>
      </p:pic>
    </p:spTree>
    <p:extLst>
      <p:ext uri="{BB962C8B-B14F-4D97-AF65-F5344CB8AC3E}">
        <p14:creationId xmlns:p14="http://schemas.microsoft.com/office/powerpoint/2010/main" val="2334269998"/>
      </p:ext>
    </p:extLst>
  </p:cSld>
  <p:clrMap bg1="lt1" tx1="dk1" bg2="lt2" tx2="dk2" accent1="accent1" accent2="accent2" accent3="accent3" accent4="accent4" accent5="accent5" accent6="accent6" hlink="hlink" folHlink="folHlink"/>
  <p:sldLayoutIdLst>
    <p:sldLayoutId id="2147483680" r:id="rId1"/>
    <p:sldLayoutId id="2147483649" r:id="rId2"/>
    <p:sldLayoutId id="2147483650" r:id="rId3"/>
    <p:sldLayoutId id="2147483703" r:id="rId4"/>
    <p:sldLayoutId id="2147483704" r:id="rId5"/>
    <p:sldLayoutId id="2147483651" r:id="rId6"/>
    <p:sldLayoutId id="2147483675" r:id="rId7"/>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bg1"/>
                </a:solidFill>
                <a:latin typeface="+mn-lt"/>
                <a:ea typeface="Roboto Light" panose="02000000000000000000" pitchFamily="2" charset="0"/>
              </a:defRPr>
            </a:lvl1pPr>
          </a:lstStyle>
          <a:p>
            <a:r>
              <a:rPr lang="en-GB"/>
              <a:t>Insert footer</a:t>
            </a:r>
            <a:endParaRPr lang="en-GB" dirty="0"/>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bg1"/>
                </a:solidFill>
                <a:latin typeface="+mn-lt"/>
                <a:ea typeface="Roboto Light" panose="02000000000000000000" pitchFamily="2" charset="0"/>
              </a:defRPr>
            </a:lvl1pPr>
          </a:lstStyle>
          <a:p>
            <a:fld id="{0BD7AF65-ABD8-9745-9161-1D3466EAFE0E}" type="slidenum">
              <a:rPr lang="en-GB" smtClean="0"/>
              <a:pPr/>
              <a:t>‹#›</a:t>
            </a:fld>
            <a:endParaRPr lang="en-GB" dirty="0"/>
          </a:p>
        </p:txBody>
      </p:sp>
      <p:pic>
        <p:nvPicPr>
          <p:cNvPr id="10" name="Picture 9">
            <a:extLst>
              <a:ext uri="{FF2B5EF4-FFF2-40B4-BE49-F238E27FC236}">
                <a16:creationId xmlns:a16="http://schemas.microsoft.com/office/drawing/2014/main" id="{97F51F27-3798-444E-B250-2F53A2AD8414}"/>
              </a:ext>
            </a:extLst>
          </p:cNvPr>
          <p:cNvPicPr>
            <a:picLocks noChangeAspect="1"/>
          </p:cNvPicPr>
          <p:nvPr userDrawn="1"/>
        </p:nvPicPr>
        <p:blipFill>
          <a:blip r:embed="rId6"/>
          <a:stretch>
            <a:fillRect/>
          </a:stretch>
        </p:blipFill>
        <p:spPr>
          <a:xfrm>
            <a:off x="8605225" y="4623775"/>
            <a:ext cx="360000" cy="360000"/>
          </a:xfrm>
          <a:prstGeom prst="rect">
            <a:avLst/>
          </a:prstGeom>
        </p:spPr>
      </p:pic>
    </p:spTree>
    <p:extLst>
      <p:ext uri="{BB962C8B-B14F-4D97-AF65-F5344CB8AC3E}">
        <p14:creationId xmlns:p14="http://schemas.microsoft.com/office/powerpoint/2010/main" val="3019905254"/>
      </p:ext>
    </p:extLst>
  </p:cSld>
  <p:clrMap bg1="lt1" tx1="dk1" bg2="lt2" tx2="dk2" accent1="accent1" accent2="accent2" accent3="accent3" accent4="accent4" accent5="accent5" accent6="accent6" hlink="hlink" folHlink="folHlink"/>
  <p:sldLayoutIdLst>
    <p:sldLayoutId id="2147483681" r:id="rId1"/>
    <p:sldLayoutId id="2147483654" r:id="rId2"/>
    <p:sldLayoutId id="2147483676" r:id="rId3"/>
    <p:sldLayoutId id="2147483690" r:id="rId4"/>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ooter Placeholder 4">
            <a:extLst>
              <a:ext uri="{FF2B5EF4-FFF2-40B4-BE49-F238E27FC236}">
                <a16:creationId xmlns:a16="http://schemas.microsoft.com/office/drawing/2014/main" id="{2C3DE752-DA70-4A19-9AB8-AE44F462F80A}"/>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bg1"/>
                </a:solidFill>
                <a:latin typeface="+mn-lt"/>
                <a:ea typeface="Roboto Light" panose="02000000000000000000" pitchFamily="2" charset="0"/>
              </a:defRPr>
            </a:lvl1pPr>
          </a:lstStyle>
          <a:p>
            <a:r>
              <a:rPr lang="en-GB"/>
              <a:t>Insert footer</a:t>
            </a:r>
            <a:endParaRPr lang="en-GB" dirty="0"/>
          </a:p>
        </p:txBody>
      </p:sp>
      <p:sp>
        <p:nvSpPr>
          <p:cNvPr id="8" name="Slide Number Placeholder 5">
            <a:extLst>
              <a:ext uri="{FF2B5EF4-FFF2-40B4-BE49-F238E27FC236}">
                <a16:creationId xmlns:a16="http://schemas.microsoft.com/office/drawing/2014/main" id="{B78059FF-A7D0-4A2E-A9BF-F03CA6FA84B8}"/>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bg1"/>
                </a:solidFill>
                <a:latin typeface="+mn-lt"/>
                <a:ea typeface="Roboto Light" panose="02000000000000000000" pitchFamily="2" charset="0"/>
              </a:defRPr>
            </a:lvl1pPr>
          </a:lstStyle>
          <a:p>
            <a:fld id="{0BD7AF65-ABD8-9745-9161-1D3466EAFE0E}" type="slidenum">
              <a:rPr lang="en-GB" smtClean="0"/>
              <a:pPr/>
              <a:t>‹#›</a:t>
            </a:fld>
            <a:endParaRPr lang="en-GB" dirty="0"/>
          </a:p>
        </p:txBody>
      </p:sp>
      <p:pic>
        <p:nvPicPr>
          <p:cNvPr id="10" name="Picture 9">
            <a:extLst>
              <a:ext uri="{FF2B5EF4-FFF2-40B4-BE49-F238E27FC236}">
                <a16:creationId xmlns:a16="http://schemas.microsoft.com/office/drawing/2014/main" id="{1C9D7517-DF94-49E7-B57E-2F2D4D40D4D7}"/>
              </a:ext>
            </a:extLst>
          </p:cNvPr>
          <p:cNvPicPr>
            <a:picLocks noChangeAspect="1"/>
          </p:cNvPicPr>
          <p:nvPr userDrawn="1"/>
        </p:nvPicPr>
        <p:blipFill>
          <a:blip r:embed="rId6"/>
          <a:stretch>
            <a:fillRect/>
          </a:stretch>
        </p:blipFill>
        <p:spPr>
          <a:xfrm>
            <a:off x="8605225" y="4623775"/>
            <a:ext cx="360000" cy="360000"/>
          </a:xfrm>
          <a:prstGeom prst="rect">
            <a:avLst/>
          </a:prstGeom>
        </p:spPr>
      </p:pic>
    </p:spTree>
    <p:extLst>
      <p:ext uri="{BB962C8B-B14F-4D97-AF65-F5344CB8AC3E}">
        <p14:creationId xmlns:p14="http://schemas.microsoft.com/office/powerpoint/2010/main" val="4292818260"/>
      </p:ext>
    </p:extLst>
  </p:cSld>
  <p:clrMap bg1="lt1" tx1="dk1" bg2="lt2" tx2="dk2" accent1="accent1" accent2="accent2" accent3="accent3" accent4="accent4" accent5="accent5" accent6="accent6" hlink="hlink" folHlink="folHlink"/>
  <p:sldLayoutIdLst>
    <p:sldLayoutId id="2147483682" r:id="rId1"/>
    <p:sldLayoutId id="2147483664" r:id="rId2"/>
    <p:sldLayoutId id="2147483677" r:id="rId3"/>
    <p:sldLayoutId id="2147483691" r:id="rId4"/>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ooter Placeholder 4">
            <a:extLst>
              <a:ext uri="{FF2B5EF4-FFF2-40B4-BE49-F238E27FC236}">
                <a16:creationId xmlns:a16="http://schemas.microsoft.com/office/drawing/2014/main" id="{2C3DE752-DA70-4A19-9AB8-AE44F462F80A}"/>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bg1"/>
                </a:solidFill>
                <a:latin typeface="+mn-lt"/>
                <a:ea typeface="Roboto Light" panose="02000000000000000000" pitchFamily="2" charset="0"/>
              </a:defRPr>
            </a:lvl1pPr>
          </a:lstStyle>
          <a:p>
            <a:r>
              <a:rPr lang="en-GB"/>
              <a:t>Insert footer</a:t>
            </a:r>
            <a:endParaRPr lang="en-GB" dirty="0"/>
          </a:p>
        </p:txBody>
      </p:sp>
      <p:sp>
        <p:nvSpPr>
          <p:cNvPr id="8" name="Slide Number Placeholder 5">
            <a:extLst>
              <a:ext uri="{FF2B5EF4-FFF2-40B4-BE49-F238E27FC236}">
                <a16:creationId xmlns:a16="http://schemas.microsoft.com/office/drawing/2014/main" id="{B78059FF-A7D0-4A2E-A9BF-F03CA6FA84B8}"/>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bg1"/>
                </a:solidFill>
                <a:latin typeface="+mn-lt"/>
                <a:ea typeface="Roboto Light" panose="02000000000000000000" pitchFamily="2" charset="0"/>
              </a:defRPr>
            </a:lvl1pPr>
          </a:lstStyle>
          <a:p>
            <a:fld id="{0BD7AF65-ABD8-9745-9161-1D3466EAFE0E}" type="slidenum">
              <a:rPr lang="en-GB" smtClean="0"/>
              <a:pPr/>
              <a:t>‹#›</a:t>
            </a:fld>
            <a:endParaRPr lang="en-GB" dirty="0"/>
          </a:p>
        </p:txBody>
      </p:sp>
      <p:pic>
        <p:nvPicPr>
          <p:cNvPr id="10" name="Picture 9">
            <a:extLst>
              <a:ext uri="{FF2B5EF4-FFF2-40B4-BE49-F238E27FC236}">
                <a16:creationId xmlns:a16="http://schemas.microsoft.com/office/drawing/2014/main" id="{101E702B-CEDF-440D-AE34-A9C3CC1DC4AE}"/>
              </a:ext>
            </a:extLst>
          </p:cNvPr>
          <p:cNvPicPr>
            <a:picLocks noChangeAspect="1"/>
          </p:cNvPicPr>
          <p:nvPr userDrawn="1"/>
        </p:nvPicPr>
        <p:blipFill>
          <a:blip r:embed="rId6"/>
          <a:stretch>
            <a:fillRect/>
          </a:stretch>
        </p:blipFill>
        <p:spPr>
          <a:xfrm>
            <a:off x="8605225" y="4623775"/>
            <a:ext cx="360000" cy="360000"/>
          </a:xfrm>
          <a:prstGeom prst="rect">
            <a:avLst/>
          </a:prstGeom>
        </p:spPr>
      </p:pic>
    </p:spTree>
    <p:extLst>
      <p:ext uri="{BB962C8B-B14F-4D97-AF65-F5344CB8AC3E}">
        <p14:creationId xmlns:p14="http://schemas.microsoft.com/office/powerpoint/2010/main" val="319148886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ooter Placeholder 4">
            <a:extLst>
              <a:ext uri="{FF2B5EF4-FFF2-40B4-BE49-F238E27FC236}">
                <a16:creationId xmlns:a16="http://schemas.microsoft.com/office/drawing/2014/main" id="{2C3DE752-DA70-4A19-9AB8-AE44F462F80A}"/>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bg1"/>
                </a:solidFill>
                <a:latin typeface="+mn-lt"/>
                <a:ea typeface="Roboto Light" panose="02000000000000000000" pitchFamily="2" charset="0"/>
              </a:defRPr>
            </a:lvl1pPr>
          </a:lstStyle>
          <a:p>
            <a:r>
              <a:rPr lang="en-GB"/>
              <a:t>Insert footer</a:t>
            </a:r>
            <a:endParaRPr lang="en-GB" dirty="0"/>
          </a:p>
        </p:txBody>
      </p:sp>
      <p:sp>
        <p:nvSpPr>
          <p:cNvPr id="8" name="Slide Number Placeholder 5">
            <a:extLst>
              <a:ext uri="{FF2B5EF4-FFF2-40B4-BE49-F238E27FC236}">
                <a16:creationId xmlns:a16="http://schemas.microsoft.com/office/drawing/2014/main" id="{B78059FF-A7D0-4A2E-A9BF-F03CA6FA84B8}"/>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bg1"/>
                </a:solidFill>
                <a:latin typeface="+mn-lt"/>
                <a:ea typeface="Roboto Light" panose="02000000000000000000" pitchFamily="2" charset="0"/>
              </a:defRPr>
            </a:lvl1pPr>
          </a:lstStyle>
          <a:p>
            <a:fld id="{0BD7AF65-ABD8-9745-9161-1D3466EAFE0E}" type="slidenum">
              <a:rPr lang="en-GB" smtClean="0"/>
              <a:pPr/>
              <a:t>‹#›</a:t>
            </a:fld>
            <a:endParaRPr lang="en-GB" dirty="0"/>
          </a:p>
        </p:txBody>
      </p:sp>
      <p:pic>
        <p:nvPicPr>
          <p:cNvPr id="10" name="Picture 9">
            <a:extLst>
              <a:ext uri="{FF2B5EF4-FFF2-40B4-BE49-F238E27FC236}">
                <a16:creationId xmlns:a16="http://schemas.microsoft.com/office/drawing/2014/main" id="{C3A427CD-10DF-40F8-B66D-2742A4BE1D00}"/>
              </a:ext>
            </a:extLst>
          </p:cNvPr>
          <p:cNvPicPr>
            <a:picLocks noChangeAspect="1"/>
          </p:cNvPicPr>
          <p:nvPr userDrawn="1"/>
        </p:nvPicPr>
        <p:blipFill>
          <a:blip r:embed="rId6"/>
          <a:stretch>
            <a:fillRect/>
          </a:stretch>
        </p:blipFill>
        <p:spPr>
          <a:xfrm>
            <a:off x="8605225" y="4623775"/>
            <a:ext cx="360000" cy="360000"/>
          </a:xfrm>
          <a:prstGeom prst="rect">
            <a:avLst/>
          </a:prstGeom>
        </p:spPr>
      </p:pic>
    </p:spTree>
    <p:extLst>
      <p:ext uri="{BB962C8B-B14F-4D97-AF65-F5344CB8AC3E}">
        <p14:creationId xmlns:p14="http://schemas.microsoft.com/office/powerpoint/2010/main" val="210470728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tx1"/>
                </a:solidFill>
                <a:latin typeface="+mn-lt"/>
                <a:ea typeface="Roboto Light" panose="02000000000000000000" pitchFamily="2" charset="0"/>
              </a:defRPr>
            </a:lvl1pPr>
          </a:lstStyle>
          <a:p>
            <a:r>
              <a:rPr lang="en-GB"/>
              <a:t>Insert footer</a:t>
            </a:r>
            <a:endParaRPr lang="en-GB" dirty="0"/>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tx1"/>
                </a:solidFill>
                <a:latin typeface="+mn-lt"/>
                <a:ea typeface="Roboto Light" panose="02000000000000000000" pitchFamily="2" charset="0"/>
              </a:defRPr>
            </a:lvl1pPr>
          </a:lstStyle>
          <a:p>
            <a:fld id="{0BD7AF65-ABD8-9745-9161-1D3466EAFE0E}" type="slidenum">
              <a:rPr lang="en-GB" smtClean="0"/>
              <a:pPr/>
              <a:t>‹#›</a:t>
            </a:fld>
            <a:endParaRPr lang="en-GB" dirty="0"/>
          </a:p>
        </p:txBody>
      </p:sp>
      <p:pic>
        <p:nvPicPr>
          <p:cNvPr id="8" name="Picture 7">
            <a:extLst>
              <a:ext uri="{FF2B5EF4-FFF2-40B4-BE49-F238E27FC236}">
                <a16:creationId xmlns:a16="http://schemas.microsoft.com/office/drawing/2014/main" id="{067CC3DB-7876-44F5-93EB-E85646264B07}"/>
              </a:ext>
            </a:extLst>
          </p:cNvPr>
          <p:cNvPicPr>
            <a:picLocks noChangeAspect="1"/>
          </p:cNvPicPr>
          <p:nvPr userDrawn="1"/>
        </p:nvPicPr>
        <p:blipFill>
          <a:blip r:embed="rId6"/>
          <a:stretch>
            <a:fillRect/>
          </a:stretch>
        </p:blipFill>
        <p:spPr>
          <a:xfrm>
            <a:off x="8605225" y="4623775"/>
            <a:ext cx="360000" cy="360000"/>
          </a:xfrm>
          <a:prstGeom prst="rect">
            <a:avLst/>
          </a:prstGeom>
        </p:spPr>
      </p:pic>
    </p:spTree>
    <p:extLst>
      <p:ext uri="{BB962C8B-B14F-4D97-AF65-F5344CB8AC3E}">
        <p14:creationId xmlns:p14="http://schemas.microsoft.com/office/powerpoint/2010/main" val="3910082721"/>
      </p:ext>
    </p:extLst>
  </p:cSld>
  <p:clrMap bg1="lt1" tx1="dk1" bg2="lt2" tx2="dk2" accent1="accent1" accent2="accent2" accent3="accent3" accent4="accent4" accent5="accent5" accent6="accent6" hlink="hlink" folHlink="folHlink"/>
  <p:sldLayoutIdLst>
    <p:sldLayoutId id="2147483683" r:id="rId1"/>
    <p:sldLayoutId id="2147483667" r:id="rId2"/>
    <p:sldLayoutId id="2147483678" r:id="rId3"/>
    <p:sldLayoutId id="2147483692" r:id="rId4"/>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em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B2E160-078F-44DE-8E63-78558FC9586C}"/>
              </a:ext>
            </a:extLst>
          </p:cNvPr>
          <p:cNvSpPr>
            <a:spLocks noGrp="1"/>
          </p:cNvSpPr>
          <p:nvPr>
            <p:ph type="sldNum" sz="quarter" idx="12"/>
          </p:nvPr>
        </p:nvSpPr>
        <p:spPr/>
        <p:txBody>
          <a:bodyPr/>
          <a:lstStyle/>
          <a:p>
            <a:fld id="{0BD7AF65-ABD8-9745-9161-1D3466EAFE0E}" type="slidenum">
              <a:rPr lang="en-GB" smtClean="0"/>
              <a:t>1</a:t>
            </a:fld>
            <a:endParaRPr lang="en-GB"/>
          </a:p>
        </p:txBody>
      </p:sp>
      <p:sp>
        <p:nvSpPr>
          <p:cNvPr id="2" name="Title 1">
            <a:extLst>
              <a:ext uri="{FF2B5EF4-FFF2-40B4-BE49-F238E27FC236}">
                <a16:creationId xmlns:a16="http://schemas.microsoft.com/office/drawing/2014/main" id="{D97D7472-0A84-498F-AC07-E86ADA2F5DDA}"/>
              </a:ext>
            </a:extLst>
          </p:cNvPr>
          <p:cNvSpPr>
            <a:spLocks noGrp="1"/>
          </p:cNvSpPr>
          <p:nvPr>
            <p:ph type="title"/>
          </p:nvPr>
        </p:nvSpPr>
        <p:spPr/>
        <p:txBody>
          <a:bodyPr/>
          <a:lstStyle/>
          <a:p>
            <a:pPr algn="ctr"/>
            <a:r>
              <a:rPr lang="en-GB" sz="2300" dirty="0"/>
              <a:t>Talking about the Jisc digital capabilities framework – Part 3</a:t>
            </a:r>
          </a:p>
        </p:txBody>
      </p:sp>
      <p:sp>
        <p:nvSpPr>
          <p:cNvPr id="5" name="Subtitle 1">
            <a:extLst>
              <a:ext uri="{FF2B5EF4-FFF2-40B4-BE49-F238E27FC236}">
                <a16:creationId xmlns:a16="http://schemas.microsoft.com/office/drawing/2014/main" id="{71DEC68E-5894-4EDD-8FEB-29FC61F224A4}"/>
              </a:ext>
            </a:extLst>
          </p:cNvPr>
          <p:cNvSpPr>
            <a:spLocks noGrp="1"/>
          </p:cNvSpPr>
          <p:nvPr>
            <p:ph type="body" idx="13"/>
          </p:nvPr>
        </p:nvSpPr>
        <p:spPr/>
        <p:txBody>
          <a:bodyPr/>
          <a:lstStyle/>
          <a:p>
            <a:pPr algn="ctr"/>
            <a:r>
              <a:rPr lang="en-GB" dirty="0"/>
              <a:t>With Helen Beetham and Shri Footring</a:t>
            </a:r>
          </a:p>
          <a:p>
            <a:pPr algn="ctr"/>
            <a:endParaRPr lang="en-GB" dirty="0"/>
          </a:p>
        </p:txBody>
      </p:sp>
      <p:pic>
        <p:nvPicPr>
          <p:cNvPr id="10" name="Content 1" descr="The Jisc digital capability framework diagram, illustrating the six elements of digital capability. These are: ICT proficiency; digital communication, collaboration and participation; digital learning and teaching; information data and media literacies; digital creation, problem solving and innovation; and digital identity and wellbeing.">
            <a:extLst>
              <a:ext uri="{FF2B5EF4-FFF2-40B4-BE49-F238E27FC236}">
                <a16:creationId xmlns:a16="http://schemas.microsoft.com/office/drawing/2014/main" id="{BE4B7E9E-D30E-4032-AAD2-8AA1B105BB09}"/>
              </a:ext>
            </a:extLst>
          </p:cNvPr>
          <p:cNvPicPr>
            <a:picLocks noGrp="1" noChangeAspect="1"/>
          </p:cNvPicPr>
          <p:nvPr>
            <p:ph idx="1"/>
          </p:nvPr>
        </p:nvPicPr>
        <p:blipFill>
          <a:blip r:embed="rId5"/>
          <a:stretch>
            <a:fillRect/>
          </a:stretch>
        </p:blipFill>
        <p:spPr>
          <a:xfrm>
            <a:off x="3116035" y="946150"/>
            <a:ext cx="2951618" cy="3014663"/>
          </a:xfrm>
        </p:spPr>
      </p:pic>
      <p:pic>
        <p:nvPicPr>
          <p:cNvPr id="8" name="Slide 1 audio" descr="audio narration for slide 1&#10;">
            <a:hlinkClick r:id="" action="ppaction://media"/>
            <a:extLst>
              <a:ext uri="{FF2B5EF4-FFF2-40B4-BE49-F238E27FC236}">
                <a16:creationId xmlns:a16="http://schemas.microsoft.com/office/drawing/2014/main" id="{70336E6C-A697-42E5-B418-6A8F3A91CB02}"/>
              </a:ext>
            </a:extLst>
          </p:cNvPr>
          <p:cNvPicPr>
            <a:picLocks noGrp="1" noChangeAspect="1"/>
          </p:cNvPicPr>
          <p:nvPr>
            <p:ph type="media" sz="quarter" idx="14"/>
            <a:audioFile r:link="rId2"/>
            <p:extLst>
              <p:ext uri="{DAA4B4D4-6D71-4841-9C94-3DE7FCFB9230}">
                <p14:media xmlns:p14="http://schemas.microsoft.com/office/powerpoint/2010/main" r:embed="rId1"/>
              </p:ext>
            </p:extLst>
          </p:nvPr>
        </p:nvPicPr>
        <p:blipFill>
          <a:blip r:embed="rId6"/>
          <a:stretch>
            <a:fillRect/>
          </a:stretch>
        </p:blipFill>
        <p:spPr>
          <a:xfrm>
            <a:off x="7645400" y="4498975"/>
            <a:ext cx="609600" cy="609600"/>
          </a:xfrm>
        </p:spPr>
      </p:pic>
    </p:spTree>
    <p:extLst>
      <p:ext uri="{BB962C8B-B14F-4D97-AF65-F5344CB8AC3E}">
        <p14:creationId xmlns:p14="http://schemas.microsoft.com/office/powerpoint/2010/main" val="190770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B4AFF23-8E09-4581-B781-2A0ED23931E6}"/>
              </a:ext>
            </a:extLst>
          </p:cNvPr>
          <p:cNvSpPr>
            <a:spLocks noGrp="1"/>
          </p:cNvSpPr>
          <p:nvPr>
            <p:ph type="ftr" sz="quarter" idx="11"/>
          </p:nvPr>
        </p:nvSpPr>
        <p:spPr/>
        <p:txBody>
          <a:bodyPr/>
          <a:lstStyle/>
          <a:p>
            <a:r>
              <a:rPr lang="en-GB" dirty="0"/>
              <a:t>Talking about the framework – part 3</a:t>
            </a:r>
          </a:p>
        </p:txBody>
      </p:sp>
      <p:sp>
        <p:nvSpPr>
          <p:cNvPr id="4" name="Slide Number Placeholder 2">
            <a:extLst>
              <a:ext uri="{FF2B5EF4-FFF2-40B4-BE49-F238E27FC236}">
                <a16:creationId xmlns:a16="http://schemas.microsoft.com/office/drawing/2014/main" id="{3A1F36A0-75D8-4A69-BBB5-7B4B1F09A19D}"/>
              </a:ext>
            </a:extLst>
          </p:cNvPr>
          <p:cNvSpPr>
            <a:spLocks noGrp="1"/>
          </p:cNvSpPr>
          <p:nvPr>
            <p:ph type="sldNum" sz="quarter" idx="12"/>
          </p:nvPr>
        </p:nvSpPr>
        <p:spPr/>
        <p:txBody>
          <a:bodyPr/>
          <a:lstStyle/>
          <a:p>
            <a:fld id="{0BD7AF65-ABD8-9745-9161-1D3466EAFE0E}" type="slidenum">
              <a:rPr lang="en-GB" smtClean="0"/>
              <a:t>2</a:t>
            </a:fld>
            <a:endParaRPr lang="en-GB"/>
          </a:p>
        </p:txBody>
      </p:sp>
      <p:sp>
        <p:nvSpPr>
          <p:cNvPr id="2" name="Title 2">
            <a:extLst>
              <a:ext uri="{FF2B5EF4-FFF2-40B4-BE49-F238E27FC236}">
                <a16:creationId xmlns:a16="http://schemas.microsoft.com/office/drawing/2014/main" id="{5E979C00-A1C5-4682-BF35-930AB218A9C1}"/>
              </a:ext>
            </a:extLst>
          </p:cNvPr>
          <p:cNvSpPr>
            <a:spLocks noGrp="1"/>
          </p:cNvSpPr>
          <p:nvPr>
            <p:ph type="title"/>
          </p:nvPr>
        </p:nvSpPr>
        <p:spPr>
          <a:xfrm>
            <a:off x="358774" y="339725"/>
            <a:ext cx="8613104" cy="341572"/>
          </a:xfrm>
        </p:spPr>
        <p:txBody>
          <a:bodyPr/>
          <a:lstStyle/>
          <a:p>
            <a:r>
              <a:rPr lang="en-GB" sz="2200" dirty="0"/>
              <a:t>Evolution of the digital literacy/capability agenda: Policy context</a:t>
            </a:r>
          </a:p>
        </p:txBody>
      </p:sp>
      <p:sp>
        <p:nvSpPr>
          <p:cNvPr id="6" name="Content 2">
            <a:extLst>
              <a:ext uri="{FF2B5EF4-FFF2-40B4-BE49-F238E27FC236}">
                <a16:creationId xmlns:a16="http://schemas.microsoft.com/office/drawing/2014/main" id="{92B5F935-93EF-4A9E-91D4-06355DB88CD7}"/>
              </a:ext>
            </a:extLst>
          </p:cNvPr>
          <p:cNvSpPr>
            <a:spLocks noGrp="1"/>
          </p:cNvSpPr>
          <p:nvPr>
            <p:ph idx="1"/>
          </p:nvPr>
        </p:nvSpPr>
        <p:spPr>
          <a:xfrm>
            <a:off x="358773" y="946815"/>
            <a:ext cx="4364040" cy="3528365"/>
          </a:xfrm>
        </p:spPr>
        <p:txBody>
          <a:bodyPr/>
          <a:lstStyle/>
          <a:p>
            <a:pPr marL="0" indent="0">
              <a:buNone/>
            </a:pPr>
            <a:r>
              <a:rPr lang="en-GB" sz="1600" b="1" dirty="0"/>
              <a:t>National/international policy:</a:t>
            </a:r>
          </a:p>
          <a:p>
            <a:pPr marL="285750" indent="-285750"/>
            <a:r>
              <a:rPr lang="en-GB" sz="1400" dirty="0"/>
              <a:t>A human right (EU, UNESCO ‘5 laws’)</a:t>
            </a:r>
          </a:p>
          <a:p>
            <a:pPr marL="285750" indent="-285750"/>
            <a:r>
              <a:rPr lang="en-GB" sz="1400" dirty="0"/>
              <a:t>An aspect of citizenship and civic participation (Council of Europe, schools programmes)</a:t>
            </a:r>
          </a:p>
          <a:p>
            <a:pPr marL="285750" indent="-285750"/>
            <a:r>
              <a:rPr lang="en-GB" sz="1400" dirty="0"/>
              <a:t>A requirement for economic participation (Government</a:t>
            </a:r>
            <a:br>
              <a:rPr lang="en-GB" sz="1400" dirty="0"/>
            </a:br>
            <a:r>
              <a:rPr lang="en-GB" sz="1400" dirty="0"/>
              <a:t>strategies and reports)</a:t>
            </a:r>
          </a:p>
          <a:p>
            <a:pPr marL="285750" indent="-285750"/>
            <a:r>
              <a:rPr lang="en-GB" sz="1400" dirty="0"/>
              <a:t>An international measure of educational outcomes</a:t>
            </a:r>
            <a:br>
              <a:rPr lang="en-GB" sz="1400" dirty="0"/>
            </a:br>
            <a:r>
              <a:rPr lang="en-GB" sz="1400" dirty="0"/>
              <a:t>(OECD’s PSTRE measure)</a:t>
            </a:r>
          </a:p>
          <a:p>
            <a:pPr marL="285750" indent="-285750"/>
            <a:r>
              <a:rPr lang="en-GB" sz="1400" dirty="0"/>
              <a:t>New standards, frameworks and </a:t>
            </a:r>
            <a:br>
              <a:rPr lang="en-GB" sz="1400" dirty="0"/>
            </a:br>
            <a:r>
              <a:rPr lang="en-GB" sz="1400" dirty="0"/>
              <a:t>programmes</a:t>
            </a:r>
          </a:p>
        </p:txBody>
      </p:sp>
      <p:pic>
        <p:nvPicPr>
          <p:cNvPr id="12" name="Slide 2 picture" descr="Image showing the European Digital Competence Framework for Citizens">
            <a:extLst>
              <a:ext uri="{FF2B5EF4-FFF2-40B4-BE49-F238E27FC236}">
                <a16:creationId xmlns:a16="http://schemas.microsoft.com/office/drawing/2014/main" id="{EE2D8B83-B186-408D-9054-95CE640793B2}"/>
              </a:ext>
            </a:extLst>
          </p:cNvPr>
          <p:cNvPicPr>
            <a:picLocks noGrp="1" noChangeAspect="1"/>
          </p:cNvPicPr>
          <p:nvPr>
            <p:ph type="pic" sz="quarter" idx="15"/>
          </p:nvPr>
        </p:nvPicPr>
        <p:blipFill>
          <a:blip r:embed="rId5"/>
          <a:srcRect l="13082" r="13082"/>
          <a:stretch>
            <a:fillRect/>
          </a:stretch>
        </p:blipFill>
        <p:spPr>
          <a:xfrm>
            <a:off x="4722813" y="946150"/>
            <a:ext cx="4249737" cy="3529013"/>
          </a:xfrm>
        </p:spPr>
      </p:pic>
      <p:pic>
        <p:nvPicPr>
          <p:cNvPr id="5" name="Slide 2 audio" descr="audio narration for slide 2&#10;">
            <a:hlinkClick r:id="" action="ppaction://media"/>
            <a:extLst>
              <a:ext uri="{FF2B5EF4-FFF2-40B4-BE49-F238E27FC236}">
                <a16:creationId xmlns:a16="http://schemas.microsoft.com/office/drawing/2014/main" id="{F952C159-C094-4BD0-835C-924EDCB59D77}"/>
              </a:ext>
            </a:extLst>
          </p:cNvPr>
          <p:cNvPicPr>
            <a:picLocks noGrp="1" noChangeAspect="1"/>
          </p:cNvPicPr>
          <p:nvPr>
            <p:ph type="media" sz="quarter" idx="14"/>
            <a:audioFile r:link="rId2"/>
            <p:extLst>
              <p:ext uri="{DAA4B4D4-6D71-4841-9C94-3DE7FCFB9230}">
                <p14:media xmlns:p14="http://schemas.microsoft.com/office/powerpoint/2010/main" r:embed="rId1"/>
              </p:ext>
            </p:extLst>
          </p:nvPr>
        </p:nvPicPr>
        <p:blipFill>
          <a:blip r:embed="rId6"/>
          <a:stretch>
            <a:fillRect/>
          </a:stretch>
        </p:blipFill>
        <p:spPr>
          <a:xfrm>
            <a:off x="7708900" y="4578350"/>
            <a:ext cx="609600" cy="609600"/>
          </a:xfrm>
        </p:spPr>
      </p:pic>
    </p:spTree>
    <p:extLst>
      <p:ext uri="{BB962C8B-B14F-4D97-AF65-F5344CB8AC3E}">
        <p14:creationId xmlns:p14="http://schemas.microsoft.com/office/powerpoint/2010/main" val="342578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94BBFCF7-8E34-4CC8-A9C4-56E6D78E3DEB}"/>
              </a:ext>
            </a:extLst>
          </p:cNvPr>
          <p:cNvSpPr>
            <a:spLocks noGrp="1"/>
          </p:cNvSpPr>
          <p:nvPr>
            <p:ph type="ftr" sz="quarter" idx="11"/>
          </p:nvPr>
        </p:nvSpPr>
        <p:spPr/>
        <p:txBody>
          <a:bodyPr/>
          <a:lstStyle/>
          <a:p>
            <a:r>
              <a:rPr lang="en-GB" dirty="0"/>
              <a:t>Talking about the framework – part 3</a:t>
            </a:r>
          </a:p>
        </p:txBody>
      </p:sp>
      <p:sp>
        <p:nvSpPr>
          <p:cNvPr id="4" name="Slide Number Placeholder 3">
            <a:extLst>
              <a:ext uri="{FF2B5EF4-FFF2-40B4-BE49-F238E27FC236}">
                <a16:creationId xmlns:a16="http://schemas.microsoft.com/office/drawing/2014/main" id="{DB824E3B-7E9E-4EB4-B222-6CD7B3D551DE}"/>
              </a:ext>
            </a:extLst>
          </p:cNvPr>
          <p:cNvSpPr>
            <a:spLocks noGrp="1"/>
          </p:cNvSpPr>
          <p:nvPr>
            <p:ph type="sldNum" sz="quarter" idx="12"/>
          </p:nvPr>
        </p:nvSpPr>
        <p:spPr/>
        <p:txBody>
          <a:bodyPr/>
          <a:lstStyle/>
          <a:p>
            <a:fld id="{0BD7AF65-ABD8-9745-9161-1D3466EAFE0E}" type="slidenum">
              <a:rPr lang="en-GB" smtClean="0"/>
              <a:t>3</a:t>
            </a:fld>
            <a:endParaRPr lang="en-GB"/>
          </a:p>
        </p:txBody>
      </p:sp>
      <p:sp>
        <p:nvSpPr>
          <p:cNvPr id="2" name="Title 3">
            <a:extLst>
              <a:ext uri="{FF2B5EF4-FFF2-40B4-BE49-F238E27FC236}">
                <a16:creationId xmlns:a16="http://schemas.microsoft.com/office/drawing/2014/main" id="{C522E14D-E5B8-4549-A6FB-4294EE774BA7}"/>
              </a:ext>
            </a:extLst>
          </p:cNvPr>
          <p:cNvSpPr>
            <a:spLocks noGrp="1"/>
          </p:cNvSpPr>
          <p:nvPr>
            <p:ph type="title"/>
          </p:nvPr>
        </p:nvSpPr>
        <p:spPr>
          <a:xfrm>
            <a:off x="339042" y="346930"/>
            <a:ext cx="8608009" cy="341572"/>
          </a:xfrm>
        </p:spPr>
        <p:txBody>
          <a:bodyPr/>
          <a:lstStyle/>
          <a:p>
            <a:r>
              <a:rPr lang="en-GB" sz="2200" dirty="0"/>
              <a:t>Evolution of the digital literacy/capability agenda: Adult skills</a:t>
            </a:r>
          </a:p>
        </p:txBody>
      </p:sp>
      <p:sp>
        <p:nvSpPr>
          <p:cNvPr id="5" name="Subtitle 3">
            <a:extLst>
              <a:ext uri="{FF2B5EF4-FFF2-40B4-BE49-F238E27FC236}">
                <a16:creationId xmlns:a16="http://schemas.microsoft.com/office/drawing/2014/main" id="{57B5ACD5-8F3F-4094-B39B-32598FF1799F}"/>
              </a:ext>
            </a:extLst>
          </p:cNvPr>
          <p:cNvSpPr>
            <a:spLocks noGrp="1"/>
          </p:cNvSpPr>
          <p:nvPr>
            <p:ph type="body" idx="13"/>
          </p:nvPr>
        </p:nvSpPr>
        <p:spPr>
          <a:xfrm>
            <a:off x="358775" y="818944"/>
            <a:ext cx="8465913" cy="523036"/>
          </a:xfrm>
        </p:spPr>
        <p:txBody>
          <a:bodyPr/>
          <a:lstStyle/>
          <a:p>
            <a:r>
              <a:rPr lang="en-GB" sz="1600" b="0" dirty="0"/>
              <a:t>OECD survey of adult skills (PIAAC 2017): % of adults scoring 2 or 3 on the ‘problem solving in a technology rich environment’ (PSTRE) measure</a:t>
            </a:r>
          </a:p>
          <a:p>
            <a:endParaRPr lang="en-GB" dirty="0"/>
          </a:p>
        </p:txBody>
      </p:sp>
      <p:pic>
        <p:nvPicPr>
          <p:cNvPr id="9" name="Content 3" descr="Image showing OECD survey of adult skills (PIAAC 2017): % of adults scoring 2 or 3 on the ‘problem solving in a technology rich environment’ (PSTRE) measure&#10;">
            <a:extLst>
              <a:ext uri="{FF2B5EF4-FFF2-40B4-BE49-F238E27FC236}">
                <a16:creationId xmlns:a16="http://schemas.microsoft.com/office/drawing/2014/main" id="{4DB7AA06-14C3-4E0A-AA0C-5E841B0F2864}"/>
              </a:ext>
            </a:extLst>
          </p:cNvPr>
          <p:cNvPicPr>
            <a:picLocks noGrp="1" noChangeAspect="1"/>
          </p:cNvPicPr>
          <p:nvPr>
            <p:ph idx="1"/>
          </p:nvPr>
        </p:nvPicPr>
        <p:blipFill>
          <a:blip r:embed="rId5"/>
          <a:stretch>
            <a:fillRect/>
          </a:stretch>
        </p:blipFill>
        <p:spPr>
          <a:xfrm>
            <a:off x="407420" y="1829671"/>
            <a:ext cx="8125959" cy="2494885"/>
          </a:xfrm>
          <a:ln>
            <a:solidFill>
              <a:srgbClr val="0070C0"/>
            </a:solidFill>
          </a:ln>
        </p:spPr>
      </p:pic>
      <p:pic>
        <p:nvPicPr>
          <p:cNvPr id="10" name="Slide 3 audio" descr="audio narration for slide 3&#10;">
            <a:hlinkClick r:id="" action="ppaction://media"/>
            <a:extLst>
              <a:ext uri="{FF2B5EF4-FFF2-40B4-BE49-F238E27FC236}">
                <a16:creationId xmlns:a16="http://schemas.microsoft.com/office/drawing/2014/main" id="{D19A4017-378E-4456-85CA-6BD494416A35}"/>
              </a:ext>
            </a:extLst>
          </p:cNvPr>
          <p:cNvPicPr>
            <a:picLocks noGrp="1" noChangeAspect="1"/>
          </p:cNvPicPr>
          <p:nvPr>
            <p:ph type="media" sz="quarter" idx="14"/>
            <a:audioFile r:link="rId2"/>
            <p:extLst>
              <p:ext uri="{DAA4B4D4-6D71-4841-9C94-3DE7FCFB9230}">
                <p14:media xmlns:p14="http://schemas.microsoft.com/office/powerpoint/2010/main" r:embed="rId1"/>
              </p:ext>
            </p:extLst>
          </p:nvPr>
        </p:nvPicPr>
        <p:blipFill>
          <a:blip r:embed="rId6"/>
          <a:stretch>
            <a:fillRect/>
          </a:stretch>
        </p:blipFill>
        <p:spPr>
          <a:xfrm>
            <a:off x="7434263" y="4578350"/>
            <a:ext cx="609600" cy="609600"/>
          </a:xfrm>
        </p:spPr>
      </p:pic>
    </p:spTree>
    <p:extLst>
      <p:ext uri="{BB962C8B-B14F-4D97-AF65-F5344CB8AC3E}">
        <p14:creationId xmlns:p14="http://schemas.microsoft.com/office/powerpoint/2010/main" val="186253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5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94BBFCF7-8E34-4CC8-A9C4-56E6D78E3DEB}"/>
              </a:ext>
            </a:extLst>
          </p:cNvPr>
          <p:cNvSpPr>
            <a:spLocks noGrp="1"/>
          </p:cNvSpPr>
          <p:nvPr>
            <p:ph type="ftr" sz="quarter" idx="11"/>
          </p:nvPr>
        </p:nvSpPr>
        <p:spPr/>
        <p:txBody>
          <a:bodyPr/>
          <a:lstStyle/>
          <a:p>
            <a:r>
              <a:rPr lang="en-GB" dirty="0"/>
              <a:t>Talking about the framework – part 3</a:t>
            </a:r>
          </a:p>
        </p:txBody>
      </p:sp>
      <p:sp>
        <p:nvSpPr>
          <p:cNvPr id="4" name="Slide Number Placeholder 4">
            <a:extLst>
              <a:ext uri="{FF2B5EF4-FFF2-40B4-BE49-F238E27FC236}">
                <a16:creationId xmlns:a16="http://schemas.microsoft.com/office/drawing/2014/main" id="{DB824E3B-7E9E-4EB4-B222-6CD7B3D551DE}"/>
              </a:ext>
            </a:extLst>
          </p:cNvPr>
          <p:cNvSpPr>
            <a:spLocks noGrp="1"/>
          </p:cNvSpPr>
          <p:nvPr>
            <p:ph type="sldNum" sz="quarter" idx="12"/>
          </p:nvPr>
        </p:nvSpPr>
        <p:spPr/>
        <p:txBody>
          <a:bodyPr/>
          <a:lstStyle/>
          <a:p>
            <a:fld id="{0BD7AF65-ABD8-9745-9161-1D3466EAFE0E}" type="slidenum">
              <a:rPr lang="en-GB" smtClean="0"/>
              <a:t>4</a:t>
            </a:fld>
            <a:endParaRPr lang="en-GB"/>
          </a:p>
        </p:txBody>
      </p:sp>
      <p:sp>
        <p:nvSpPr>
          <p:cNvPr id="2" name="Title 4">
            <a:extLst>
              <a:ext uri="{FF2B5EF4-FFF2-40B4-BE49-F238E27FC236}">
                <a16:creationId xmlns:a16="http://schemas.microsoft.com/office/drawing/2014/main" id="{C522E14D-E5B8-4549-A6FB-4294EE774BA7}"/>
              </a:ext>
            </a:extLst>
          </p:cNvPr>
          <p:cNvSpPr>
            <a:spLocks noGrp="1"/>
          </p:cNvSpPr>
          <p:nvPr>
            <p:ph type="title"/>
          </p:nvPr>
        </p:nvSpPr>
        <p:spPr>
          <a:xfrm>
            <a:off x="339042" y="346930"/>
            <a:ext cx="8608009" cy="341572"/>
          </a:xfrm>
        </p:spPr>
        <p:txBody>
          <a:bodyPr/>
          <a:lstStyle/>
          <a:p>
            <a:r>
              <a:rPr lang="en-GB" sz="2200" dirty="0"/>
              <a:t>Evolution of the digital literacy/capability agenda: Automation</a:t>
            </a:r>
          </a:p>
        </p:txBody>
      </p:sp>
      <p:sp>
        <p:nvSpPr>
          <p:cNvPr id="5" name="Subtitle 4">
            <a:extLst>
              <a:ext uri="{FF2B5EF4-FFF2-40B4-BE49-F238E27FC236}">
                <a16:creationId xmlns:a16="http://schemas.microsoft.com/office/drawing/2014/main" id="{57B5ACD5-8F3F-4094-B39B-32598FF1799F}"/>
              </a:ext>
            </a:extLst>
          </p:cNvPr>
          <p:cNvSpPr>
            <a:spLocks noGrp="1"/>
          </p:cNvSpPr>
          <p:nvPr>
            <p:ph type="body" idx="13"/>
          </p:nvPr>
        </p:nvSpPr>
        <p:spPr>
          <a:xfrm>
            <a:off x="358775" y="818944"/>
            <a:ext cx="8465913" cy="523036"/>
          </a:xfrm>
        </p:spPr>
        <p:txBody>
          <a:bodyPr/>
          <a:lstStyle/>
          <a:p>
            <a:r>
              <a:rPr lang="en-GB" sz="1600" b="0" dirty="0"/>
              <a:t>Risk of job automation based on level of education. From Automation, skills use and training (</a:t>
            </a:r>
            <a:r>
              <a:rPr lang="en-GB" sz="1600" b="0" dirty="0" err="1"/>
              <a:t>Nedelkoska</a:t>
            </a:r>
            <a:r>
              <a:rPr lang="en-GB" sz="1600" b="0" dirty="0"/>
              <a:t> &amp; </a:t>
            </a:r>
            <a:r>
              <a:rPr lang="en-GB" sz="1600" b="0" dirty="0" err="1"/>
              <a:t>Quintini</a:t>
            </a:r>
            <a:r>
              <a:rPr lang="en-GB" sz="1600" b="0" dirty="0"/>
              <a:t> 2018, based on earlier PIAAC findings)</a:t>
            </a:r>
          </a:p>
          <a:p>
            <a:endParaRPr lang="en-GB" dirty="0"/>
          </a:p>
        </p:txBody>
      </p:sp>
      <p:pic>
        <p:nvPicPr>
          <p:cNvPr id="13" name="Content 4" descr="Chart showing risk of job automation based on level of education.">
            <a:extLst>
              <a:ext uri="{FF2B5EF4-FFF2-40B4-BE49-F238E27FC236}">
                <a16:creationId xmlns:a16="http://schemas.microsoft.com/office/drawing/2014/main" id="{9ED56CC4-3C6C-4A19-A9D0-2E4D411A43A1}"/>
              </a:ext>
            </a:extLst>
          </p:cNvPr>
          <p:cNvPicPr>
            <a:picLocks noGrp="1" noChangeAspect="1"/>
          </p:cNvPicPr>
          <p:nvPr>
            <p:ph idx="1"/>
          </p:nvPr>
        </p:nvPicPr>
        <p:blipFill>
          <a:blip r:embed="rId5"/>
          <a:stretch>
            <a:fillRect/>
          </a:stretch>
        </p:blipFill>
        <p:spPr>
          <a:xfrm>
            <a:off x="1886143" y="1472422"/>
            <a:ext cx="5411176" cy="3014663"/>
          </a:xfrm>
        </p:spPr>
      </p:pic>
      <p:pic>
        <p:nvPicPr>
          <p:cNvPr id="14" name="Slide 4 audio" descr="audio narration for slide 4&#10;">
            <a:hlinkClick r:id="" action="ppaction://media"/>
            <a:extLst>
              <a:ext uri="{FF2B5EF4-FFF2-40B4-BE49-F238E27FC236}">
                <a16:creationId xmlns:a16="http://schemas.microsoft.com/office/drawing/2014/main" id="{3FC2872C-8910-4B34-A25C-4D3B20B5EABE}"/>
              </a:ext>
            </a:extLst>
          </p:cNvPr>
          <p:cNvPicPr>
            <a:picLocks noGrp="1" noChangeAspect="1"/>
          </p:cNvPicPr>
          <p:nvPr>
            <p:ph type="media" sz="quarter" idx="14"/>
            <a:audioFile r:link="rId2"/>
            <p:extLst>
              <p:ext uri="{DAA4B4D4-6D71-4841-9C94-3DE7FCFB9230}">
                <p14:media xmlns:p14="http://schemas.microsoft.com/office/powerpoint/2010/main" r:embed="rId1"/>
              </p:ext>
            </p:extLst>
          </p:nvPr>
        </p:nvPicPr>
        <p:blipFill>
          <a:blip r:embed="rId6"/>
          <a:stretch>
            <a:fillRect/>
          </a:stretch>
        </p:blipFill>
        <p:spPr>
          <a:xfrm>
            <a:off x="7645400" y="4578350"/>
            <a:ext cx="609600" cy="609600"/>
          </a:xfrm>
        </p:spPr>
      </p:pic>
    </p:spTree>
    <p:extLst>
      <p:ext uri="{BB962C8B-B14F-4D97-AF65-F5344CB8AC3E}">
        <p14:creationId xmlns:p14="http://schemas.microsoft.com/office/powerpoint/2010/main" val="241314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1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5">
            <a:extLst>
              <a:ext uri="{FF2B5EF4-FFF2-40B4-BE49-F238E27FC236}">
                <a16:creationId xmlns:a16="http://schemas.microsoft.com/office/drawing/2014/main" id="{BB4AFF23-8E09-4581-B781-2A0ED23931E6}"/>
              </a:ext>
            </a:extLst>
          </p:cNvPr>
          <p:cNvSpPr>
            <a:spLocks noGrp="1"/>
          </p:cNvSpPr>
          <p:nvPr>
            <p:ph type="ftr" sz="quarter" idx="11"/>
          </p:nvPr>
        </p:nvSpPr>
        <p:spPr/>
        <p:txBody>
          <a:bodyPr/>
          <a:lstStyle/>
          <a:p>
            <a:r>
              <a:rPr lang="en-GB" dirty="0"/>
              <a:t>Talking about the framework – part 3</a:t>
            </a:r>
          </a:p>
        </p:txBody>
      </p:sp>
      <p:sp>
        <p:nvSpPr>
          <p:cNvPr id="4" name="Slide Number Placeholder 5">
            <a:extLst>
              <a:ext uri="{FF2B5EF4-FFF2-40B4-BE49-F238E27FC236}">
                <a16:creationId xmlns:a16="http://schemas.microsoft.com/office/drawing/2014/main" id="{3A1F36A0-75D8-4A69-BBB5-7B4B1F09A19D}"/>
              </a:ext>
            </a:extLst>
          </p:cNvPr>
          <p:cNvSpPr>
            <a:spLocks noGrp="1"/>
          </p:cNvSpPr>
          <p:nvPr>
            <p:ph type="sldNum" sz="quarter" idx="12"/>
          </p:nvPr>
        </p:nvSpPr>
        <p:spPr/>
        <p:txBody>
          <a:bodyPr/>
          <a:lstStyle/>
          <a:p>
            <a:fld id="{0BD7AF65-ABD8-9745-9161-1D3466EAFE0E}" type="slidenum">
              <a:rPr lang="en-GB" smtClean="0"/>
              <a:t>5</a:t>
            </a:fld>
            <a:endParaRPr lang="en-GB"/>
          </a:p>
        </p:txBody>
      </p:sp>
      <p:sp>
        <p:nvSpPr>
          <p:cNvPr id="2" name="Title 5">
            <a:extLst>
              <a:ext uri="{FF2B5EF4-FFF2-40B4-BE49-F238E27FC236}">
                <a16:creationId xmlns:a16="http://schemas.microsoft.com/office/drawing/2014/main" id="{5E979C00-A1C5-4682-BF35-930AB218A9C1}"/>
              </a:ext>
            </a:extLst>
          </p:cNvPr>
          <p:cNvSpPr>
            <a:spLocks noGrp="1"/>
          </p:cNvSpPr>
          <p:nvPr>
            <p:ph type="title"/>
          </p:nvPr>
        </p:nvSpPr>
        <p:spPr>
          <a:xfrm>
            <a:off x="358774" y="339725"/>
            <a:ext cx="8785226" cy="341572"/>
          </a:xfrm>
        </p:spPr>
        <p:txBody>
          <a:bodyPr/>
          <a:lstStyle/>
          <a:p>
            <a:r>
              <a:rPr lang="en-GB" sz="2200" dirty="0"/>
              <a:t>Evolution of the digital literacy/capability agenda: Sector context</a:t>
            </a:r>
          </a:p>
        </p:txBody>
      </p:sp>
      <p:sp>
        <p:nvSpPr>
          <p:cNvPr id="6" name="Content 5">
            <a:extLst>
              <a:ext uri="{FF2B5EF4-FFF2-40B4-BE49-F238E27FC236}">
                <a16:creationId xmlns:a16="http://schemas.microsoft.com/office/drawing/2014/main" id="{92B5F935-93EF-4A9E-91D4-06355DB88CD7}"/>
              </a:ext>
            </a:extLst>
          </p:cNvPr>
          <p:cNvSpPr>
            <a:spLocks noGrp="1"/>
          </p:cNvSpPr>
          <p:nvPr>
            <p:ph idx="1"/>
          </p:nvPr>
        </p:nvSpPr>
        <p:spPr>
          <a:xfrm>
            <a:off x="358773" y="946815"/>
            <a:ext cx="4364040" cy="3676961"/>
          </a:xfrm>
        </p:spPr>
        <p:txBody>
          <a:bodyPr/>
          <a:lstStyle/>
          <a:p>
            <a:r>
              <a:rPr lang="en-GB" sz="1400" dirty="0"/>
              <a:t>FE/HE sector agenda:</a:t>
            </a:r>
          </a:p>
          <a:p>
            <a:pPr marL="285750" indent="-285750"/>
            <a:r>
              <a:rPr lang="en-GB" sz="1400" dirty="0"/>
              <a:t>Changing nature of graduate work </a:t>
            </a:r>
          </a:p>
          <a:p>
            <a:pPr marL="285750" indent="-285750"/>
            <a:r>
              <a:rPr lang="en-GB" sz="1400" dirty="0"/>
              <a:t>New student markets</a:t>
            </a:r>
          </a:p>
          <a:p>
            <a:pPr marL="285750" indent="-285750"/>
            <a:r>
              <a:rPr lang="en-GB" sz="1400" dirty="0"/>
              <a:t>New modes of study – often larger, more diverse cohorts</a:t>
            </a:r>
          </a:p>
          <a:p>
            <a:pPr marL="285750" indent="-285750"/>
            <a:r>
              <a:rPr lang="en-GB" sz="1400" dirty="0"/>
              <a:t>Student experience and expectations</a:t>
            </a:r>
          </a:p>
          <a:p>
            <a:pPr marL="285750" indent="-285750"/>
            <a:r>
              <a:rPr lang="en-GB" sz="1400" dirty="0"/>
              <a:t>Building capacity</a:t>
            </a:r>
            <a:br>
              <a:rPr lang="en-GB" sz="1400" dirty="0"/>
            </a:br>
            <a:endParaRPr lang="en-GB" sz="1400" dirty="0"/>
          </a:p>
          <a:p>
            <a:pPr marL="285750" indent="-285750"/>
            <a:r>
              <a:rPr lang="en-GB" sz="1400" dirty="0"/>
              <a:t>New methods within subject areas</a:t>
            </a:r>
          </a:p>
          <a:p>
            <a:pPr marL="285750" indent="-285750"/>
            <a:r>
              <a:rPr lang="en-GB" sz="1400" dirty="0"/>
              <a:t>New pedagogies</a:t>
            </a:r>
          </a:p>
          <a:p>
            <a:pPr marL="285750" indent="-285750"/>
            <a:r>
              <a:rPr lang="en-GB" sz="1400" dirty="0"/>
              <a:t>New body of research, knowledge and</a:t>
            </a:r>
            <a:br>
              <a:rPr lang="en-GB" sz="1400" dirty="0"/>
            </a:br>
            <a:r>
              <a:rPr lang="en-GB" sz="1400" dirty="0"/>
              <a:t>evidence (journals, books, CoPs,</a:t>
            </a:r>
            <a:br>
              <a:rPr lang="en-GB" sz="1400" dirty="0"/>
            </a:br>
            <a:r>
              <a:rPr lang="en-GB" sz="1400" dirty="0"/>
              <a:t>conferences and events)</a:t>
            </a:r>
          </a:p>
          <a:p>
            <a:pPr marL="0" indent="0">
              <a:buNone/>
            </a:pPr>
            <a:endParaRPr lang="en-GB" sz="1400" dirty="0"/>
          </a:p>
        </p:txBody>
      </p:sp>
      <p:pic>
        <p:nvPicPr>
          <p:cNvPr id="18" name="Picture Placeholder 5" descr="Cover image of Jisc report on developing organisational approaches to digital capability">
            <a:extLst>
              <a:ext uri="{FF2B5EF4-FFF2-40B4-BE49-F238E27FC236}">
                <a16:creationId xmlns:a16="http://schemas.microsoft.com/office/drawing/2014/main" id="{147AC38F-919B-4848-B18D-5BA5696820C2}"/>
              </a:ext>
            </a:extLst>
          </p:cNvPr>
          <p:cNvPicPr>
            <a:picLocks noGrp="1" noChangeAspect="1"/>
          </p:cNvPicPr>
          <p:nvPr>
            <p:ph type="pic" sz="quarter" idx="15"/>
          </p:nvPr>
        </p:nvPicPr>
        <p:blipFill rotWithShape="1">
          <a:blip r:embed="rId5"/>
          <a:srcRect l="18094" r="5910"/>
          <a:stretch/>
        </p:blipFill>
        <p:spPr>
          <a:xfrm>
            <a:off x="4751387" y="946815"/>
            <a:ext cx="4028269" cy="3250535"/>
          </a:xfrm>
        </p:spPr>
      </p:pic>
      <p:pic>
        <p:nvPicPr>
          <p:cNvPr id="11" name="Slide 5 audio" descr="audio narration for slide 5">
            <a:hlinkClick r:id="" action="ppaction://media"/>
            <a:extLst>
              <a:ext uri="{FF2B5EF4-FFF2-40B4-BE49-F238E27FC236}">
                <a16:creationId xmlns:a16="http://schemas.microsoft.com/office/drawing/2014/main" id="{A0349101-0E27-4FD1-9491-6AD172E62563}"/>
              </a:ext>
            </a:extLst>
          </p:cNvPr>
          <p:cNvPicPr>
            <a:picLocks noGrp="1" noChangeAspect="1"/>
          </p:cNvPicPr>
          <p:nvPr>
            <p:ph type="media" sz="quarter" idx="14"/>
            <a:audioFile r:link="rId2"/>
            <p:extLst>
              <p:ext uri="{DAA4B4D4-6D71-4841-9C94-3DE7FCFB9230}">
                <p14:media xmlns:p14="http://schemas.microsoft.com/office/powerpoint/2010/main" r:embed="rId1"/>
              </p:ext>
            </p:extLst>
          </p:nvPr>
        </p:nvPicPr>
        <p:blipFill>
          <a:blip r:embed="rId6"/>
          <a:stretch>
            <a:fillRect/>
          </a:stretch>
        </p:blipFill>
        <p:spPr>
          <a:xfrm>
            <a:off x="7454900" y="4578350"/>
            <a:ext cx="609600" cy="609600"/>
          </a:xfrm>
        </p:spPr>
      </p:pic>
    </p:spTree>
    <p:extLst>
      <p:ext uri="{BB962C8B-B14F-4D97-AF65-F5344CB8AC3E}">
        <p14:creationId xmlns:p14="http://schemas.microsoft.com/office/powerpoint/2010/main" val="156133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92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6">
            <a:extLst>
              <a:ext uri="{FF2B5EF4-FFF2-40B4-BE49-F238E27FC236}">
                <a16:creationId xmlns:a16="http://schemas.microsoft.com/office/drawing/2014/main" id="{BB4AFF23-8E09-4581-B781-2A0ED23931E6}"/>
              </a:ext>
            </a:extLst>
          </p:cNvPr>
          <p:cNvSpPr>
            <a:spLocks noGrp="1"/>
          </p:cNvSpPr>
          <p:nvPr>
            <p:ph type="ftr" sz="quarter" idx="11"/>
          </p:nvPr>
        </p:nvSpPr>
        <p:spPr/>
        <p:txBody>
          <a:bodyPr/>
          <a:lstStyle/>
          <a:p>
            <a:r>
              <a:rPr lang="en-GB" dirty="0"/>
              <a:t>Talking about the framework – part 3</a:t>
            </a:r>
          </a:p>
        </p:txBody>
      </p:sp>
      <p:sp>
        <p:nvSpPr>
          <p:cNvPr id="4" name="Slide Number Placeholder 6">
            <a:extLst>
              <a:ext uri="{FF2B5EF4-FFF2-40B4-BE49-F238E27FC236}">
                <a16:creationId xmlns:a16="http://schemas.microsoft.com/office/drawing/2014/main" id="{3A1F36A0-75D8-4A69-BBB5-7B4B1F09A19D}"/>
              </a:ext>
            </a:extLst>
          </p:cNvPr>
          <p:cNvSpPr>
            <a:spLocks noGrp="1"/>
          </p:cNvSpPr>
          <p:nvPr>
            <p:ph type="sldNum" sz="quarter" idx="12"/>
          </p:nvPr>
        </p:nvSpPr>
        <p:spPr/>
        <p:txBody>
          <a:bodyPr/>
          <a:lstStyle/>
          <a:p>
            <a:fld id="{0BD7AF65-ABD8-9745-9161-1D3466EAFE0E}" type="slidenum">
              <a:rPr lang="en-GB" smtClean="0"/>
              <a:t>6</a:t>
            </a:fld>
            <a:endParaRPr lang="en-GB"/>
          </a:p>
        </p:txBody>
      </p:sp>
      <p:sp>
        <p:nvSpPr>
          <p:cNvPr id="2" name="Title 6">
            <a:extLst>
              <a:ext uri="{FF2B5EF4-FFF2-40B4-BE49-F238E27FC236}">
                <a16:creationId xmlns:a16="http://schemas.microsoft.com/office/drawing/2014/main" id="{5E979C00-A1C5-4682-BF35-930AB218A9C1}"/>
              </a:ext>
            </a:extLst>
          </p:cNvPr>
          <p:cNvSpPr>
            <a:spLocks noGrp="1"/>
          </p:cNvSpPr>
          <p:nvPr>
            <p:ph type="title"/>
          </p:nvPr>
        </p:nvSpPr>
        <p:spPr>
          <a:xfrm>
            <a:off x="358773" y="339725"/>
            <a:ext cx="8785227" cy="341572"/>
          </a:xfrm>
        </p:spPr>
        <p:txBody>
          <a:bodyPr/>
          <a:lstStyle/>
          <a:p>
            <a:r>
              <a:rPr lang="en-GB" sz="2200" dirty="0"/>
              <a:t>Evolution of the digital literacy/capability agenda: </a:t>
            </a:r>
            <a:r>
              <a:rPr lang="en-GB" sz="2000" dirty="0"/>
              <a:t>Sector response</a:t>
            </a:r>
          </a:p>
        </p:txBody>
      </p:sp>
      <p:sp>
        <p:nvSpPr>
          <p:cNvPr id="6" name="Content 6">
            <a:extLst>
              <a:ext uri="{FF2B5EF4-FFF2-40B4-BE49-F238E27FC236}">
                <a16:creationId xmlns:a16="http://schemas.microsoft.com/office/drawing/2014/main" id="{92B5F935-93EF-4A9E-91D4-06355DB88CD7}"/>
              </a:ext>
            </a:extLst>
          </p:cNvPr>
          <p:cNvSpPr>
            <a:spLocks noGrp="1"/>
          </p:cNvSpPr>
          <p:nvPr>
            <p:ph idx="1"/>
          </p:nvPr>
        </p:nvSpPr>
        <p:spPr>
          <a:xfrm>
            <a:off x="358773" y="946815"/>
            <a:ext cx="4364040" cy="3442623"/>
          </a:xfrm>
        </p:spPr>
        <p:txBody>
          <a:bodyPr/>
          <a:lstStyle/>
          <a:p>
            <a:pPr marL="0" indent="0">
              <a:buNone/>
            </a:pPr>
            <a:r>
              <a:rPr lang="en-GB" sz="1400" dirty="0"/>
              <a:t>UK FE/HE response</a:t>
            </a:r>
          </a:p>
          <a:p>
            <a:pPr marL="285750" indent="-285750"/>
            <a:r>
              <a:rPr lang="en-GB" sz="1400" dirty="0"/>
              <a:t>Institutional and government funding (e.g. Jisc’s programme)</a:t>
            </a:r>
          </a:p>
          <a:p>
            <a:pPr marL="285750" indent="-285750"/>
            <a:r>
              <a:rPr lang="en-GB" sz="1400" dirty="0"/>
              <a:t>Institutional projects and initiatives</a:t>
            </a:r>
          </a:p>
          <a:p>
            <a:pPr marL="285750" indent="-285750"/>
            <a:r>
              <a:rPr lang="en-GB" sz="1400" dirty="0"/>
              <a:t>Curriculum renewal (e.g. via graduate attributes)</a:t>
            </a:r>
          </a:p>
          <a:p>
            <a:pPr marL="285750" indent="-285750"/>
            <a:r>
              <a:rPr lang="en-GB" sz="1400" dirty="0"/>
              <a:t>QAA Review topic 2015-16</a:t>
            </a:r>
          </a:p>
          <a:p>
            <a:pPr marL="285750" indent="-285750"/>
            <a:r>
              <a:rPr lang="en-GB" sz="1400" dirty="0"/>
              <a:t>Benchmarking (e.g. new questions in NSS/Student Engagement surveys, Insights service)</a:t>
            </a:r>
          </a:p>
          <a:p>
            <a:pPr marL="0" indent="0">
              <a:buNone/>
            </a:pPr>
            <a:endParaRPr lang="en-GB" sz="1400" dirty="0"/>
          </a:p>
        </p:txBody>
      </p:sp>
      <p:pic>
        <p:nvPicPr>
          <p:cNvPr id="9" name="Picture Placeholder 6">
            <a:extLst>
              <a:ext uri="{FF2B5EF4-FFF2-40B4-BE49-F238E27FC236}">
                <a16:creationId xmlns:a16="http://schemas.microsoft.com/office/drawing/2014/main" id="{6867DE3F-0944-4BDC-AC4A-D7834478ABAB}"/>
              </a:ext>
              <a:ext uri="{C183D7F6-B498-43B3-948B-1728B52AA6E4}">
                <adec:decorative xmlns:adec="http://schemas.microsoft.com/office/drawing/2017/decorative" val="1"/>
              </a:ext>
            </a:extLst>
          </p:cNvPr>
          <p:cNvPicPr>
            <a:picLocks noGrp="1" noChangeAspect="1"/>
          </p:cNvPicPr>
          <p:nvPr>
            <p:ph type="pic" sz="quarter" idx="15"/>
          </p:nvPr>
        </p:nvPicPr>
        <p:blipFill>
          <a:blip r:embed="rId3"/>
          <a:srcRect l="16575" r="16575"/>
          <a:stretch>
            <a:fillRect/>
          </a:stretch>
        </p:blipFill>
        <p:spPr>
          <a:xfrm>
            <a:off x="4722813" y="946150"/>
            <a:ext cx="4102100" cy="3443288"/>
          </a:xfrm>
        </p:spPr>
      </p:pic>
    </p:spTree>
    <p:extLst>
      <p:ext uri="{BB962C8B-B14F-4D97-AF65-F5344CB8AC3E}">
        <p14:creationId xmlns:p14="http://schemas.microsoft.com/office/powerpoint/2010/main" val="3928781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7">
            <a:extLst>
              <a:ext uri="{FF2B5EF4-FFF2-40B4-BE49-F238E27FC236}">
                <a16:creationId xmlns:a16="http://schemas.microsoft.com/office/drawing/2014/main" id="{BB4AFF23-8E09-4581-B781-2A0ED23931E6}"/>
              </a:ext>
            </a:extLst>
          </p:cNvPr>
          <p:cNvSpPr>
            <a:spLocks noGrp="1"/>
          </p:cNvSpPr>
          <p:nvPr>
            <p:ph type="ftr" sz="quarter" idx="11"/>
          </p:nvPr>
        </p:nvSpPr>
        <p:spPr/>
        <p:txBody>
          <a:bodyPr/>
          <a:lstStyle/>
          <a:p>
            <a:r>
              <a:rPr lang="en-GB" dirty="0"/>
              <a:t>Talking about the framework – part 3</a:t>
            </a:r>
          </a:p>
        </p:txBody>
      </p:sp>
      <p:sp>
        <p:nvSpPr>
          <p:cNvPr id="4" name="Slide Number Placeholder 7">
            <a:extLst>
              <a:ext uri="{FF2B5EF4-FFF2-40B4-BE49-F238E27FC236}">
                <a16:creationId xmlns:a16="http://schemas.microsoft.com/office/drawing/2014/main" id="{3A1F36A0-75D8-4A69-BBB5-7B4B1F09A19D}"/>
              </a:ext>
            </a:extLst>
          </p:cNvPr>
          <p:cNvSpPr>
            <a:spLocks noGrp="1"/>
          </p:cNvSpPr>
          <p:nvPr>
            <p:ph type="sldNum" sz="quarter" idx="12"/>
          </p:nvPr>
        </p:nvSpPr>
        <p:spPr/>
        <p:txBody>
          <a:bodyPr/>
          <a:lstStyle/>
          <a:p>
            <a:fld id="{0BD7AF65-ABD8-9745-9161-1D3466EAFE0E}" type="slidenum">
              <a:rPr lang="en-GB" smtClean="0"/>
              <a:t>7</a:t>
            </a:fld>
            <a:endParaRPr lang="en-GB"/>
          </a:p>
        </p:txBody>
      </p:sp>
      <p:sp>
        <p:nvSpPr>
          <p:cNvPr id="2" name="Title 7">
            <a:extLst>
              <a:ext uri="{FF2B5EF4-FFF2-40B4-BE49-F238E27FC236}">
                <a16:creationId xmlns:a16="http://schemas.microsoft.com/office/drawing/2014/main" id="{5E979C00-A1C5-4682-BF35-930AB218A9C1}"/>
              </a:ext>
            </a:extLst>
          </p:cNvPr>
          <p:cNvSpPr>
            <a:spLocks noGrp="1"/>
          </p:cNvSpPr>
          <p:nvPr>
            <p:ph type="title"/>
          </p:nvPr>
        </p:nvSpPr>
        <p:spPr>
          <a:xfrm>
            <a:off x="358773" y="339725"/>
            <a:ext cx="8785227" cy="341572"/>
          </a:xfrm>
        </p:spPr>
        <p:txBody>
          <a:bodyPr/>
          <a:lstStyle/>
          <a:p>
            <a:r>
              <a:rPr lang="en-GB" sz="2200" dirty="0"/>
              <a:t>Evolution of the digital literacy/capability agenda: </a:t>
            </a:r>
            <a:r>
              <a:rPr lang="en-GB" sz="2000" dirty="0"/>
              <a:t>Framework</a:t>
            </a:r>
          </a:p>
        </p:txBody>
      </p:sp>
      <p:pic>
        <p:nvPicPr>
          <p:cNvPr id="18" name="Picture 7" descr="The Jisc digital capability framework diagram, illustrating the six elements of digital capability. These are: ICT proficiency; digital communication, collaboration and participation; digital learning and teaching; information data and media literacies; digital creation, problem solving and innovation; and digital identity and wellbeing.">
            <a:extLst>
              <a:ext uri="{FF2B5EF4-FFF2-40B4-BE49-F238E27FC236}">
                <a16:creationId xmlns:a16="http://schemas.microsoft.com/office/drawing/2014/main" id="{1188A824-9D94-4B5F-821D-9C4E9A71F36A}"/>
              </a:ext>
            </a:extLst>
          </p:cNvPr>
          <p:cNvPicPr>
            <a:picLocks noGrp="1" noChangeAspect="1"/>
          </p:cNvPicPr>
          <p:nvPr>
            <p:ph type="pic" sz="quarter" idx="15"/>
          </p:nvPr>
        </p:nvPicPr>
        <p:blipFill rotWithShape="1">
          <a:blip r:embed="rId3"/>
          <a:srcRect l="-3751" t="-1957" r="-2634" b="-2005"/>
          <a:stretch/>
        </p:blipFill>
        <p:spPr>
          <a:xfrm>
            <a:off x="4741946" y="787441"/>
            <a:ext cx="4364040" cy="4355708"/>
          </a:xfrm>
        </p:spPr>
      </p:pic>
      <p:sp>
        <p:nvSpPr>
          <p:cNvPr id="6" name="Content 7">
            <a:extLst>
              <a:ext uri="{FF2B5EF4-FFF2-40B4-BE49-F238E27FC236}">
                <a16:creationId xmlns:a16="http://schemas.microsoft.com/office/drawing/2014/main" id="{92B5F935-93EF-4A9E-91D4-06355DB88CD7}"/>
              </a:ext>
            </a:extLst>
          </p:cNvPr>
          <p:cNvSpPr>
            <a:spLocks noGrp="1"/>
          </p:cNvSpPr>
          <p:nvPr>
            <p:ph idx="1"/>
          </p:nvPr>
        </p:nvSpPr>
        <p:spPr>
          <a:xfrm>
            <a:off x="358772" y="946815"/>
            <a:ext cx="5704403" cy="4036961"/>
          </a:xfrm>
        </p:spPr>
        <p:txBody>
          <a:bodyPr/>
          <a:lstStyle/>
          <a:p>
            <a:pPr marL="0" indent="0">
              <a:buNone/>
            </a:pPr>
            <a:r>
              <a:rPr lang="en-GB" sz="1400" b="1" dirty="0"/>
              <a:t>Jisc 2015</a:t>
            </a:r>
          </a:p>
          <a:p>
            <a:pPr marL="285750" indent="-285750"/>
            <a:r>
              <a:rPr lang="en-GB" sz="1400" dirty="0"/>
              <a:t>Review of almost 100 frameworks and resources in use</a:t>
            </a:r>
          </a:p>
          <a:p>
            <a:pPr marL="285750" indent="-285750"/>
            <a:r>
              <a:rPr lang="en-GB" sz="1400" dirty="0"/>
              <a:t>Interviews with key organisations and stakeholders</a:t>
            </a:r>
          </a:p>
          <a:p>
            <a:pPr marL="285750" indent="-285750"/>
            <a:r>
              <a:rPr lang="en-GB" sz="1400" dirty="0"/>
              <a:t>Engagement with professional bodies</a:t>
            </a:r>
            <a:br>
              <a:rPr lang="en-GB" sz="1400" dirty="0"/>
            </a:br>
            <a:endParaRPr lang="en-GB" sz="1400" dirty="0"/>
          </a:p>
          <a:p>
            <a:pPr marL="0" indent="0">
              <a:buNone/>
            </a:pPr>
            <a:r>
              <a:rPr lang="en-GB" sz="1400" b="1" dirty="0"/>
              <a:t>Outcomes</a:t>
            </a:r>
          </a:p>
          <a:p>
            <a:pPr marL="285750" indent="-285750"/>
            <a:r>
              <a:rPr lang="en-GB" sz="1400" dirty="0"/>
              <a:t>Existing ‘7 elements’ well liked but</a:t>
            </a:r>
            <a:br>
              <a:rPr lang="en-GB" sz="1400" dirty="0"/>
            </a:br>
            <a:r>
              <a:rPr lang="en-GB" sz="1400" dirty="0"/>
              <a:t>not extensively embedded</a:t>
            </a:r>
          </a:p>
          <a:p>
            <a:pPr marL="285750" indent="-285750"/>
            <a:r>
              <a:rPr lang="en-GB" sz="1400" dirty="0"/>
              <a:t>Reflected current thinking (had influence)</a:t>
            </a:r>
          </a:p>
          <a:p>
            <a:pPr marL="285750" indent="-285750"/>
            <a:r>
              <a:rPr lang="en-GB" sz="1400" dirty="0"/>
              <a:t>Need for a clearer structure and progression</a:t>
            </a:r>
          </a:p>
          <a:p>
            <a:pPr marL="285750" indent="-285750"/>
            <a:r>
              <a:rPr lang="en-GB" sz="1400" dirty="0"/>
              <a:t>More input from stakeholders to support different versions/adaptations</a:t>
            </a:r>
          </a:p>
          <a:p>
            <a:pPr marL="285750" indent="-285750"/>
            <a:r>
              <a:rPr lang="en-GB" sz="1400" dirty="0"/>
              <a:t>Need for a variety of applications that made sense in practice</a:t>
            </a:r>
          </a:p>
          <a:p>
            <a:pPr marL="0" indent="0">
              <a:buNone/>
            </a:pPr>
            <a:endParaRPr lang="en-GB" sz="1400" dirty="0"/>
          </a:p>
        </p:txBody>
      </p:sp>
    </p:spTree>
    <p:extLst>
      <p:ext uri="{BB962C8B-B14F-4D97-AF65-F5344CB8AC3E}">
        <p14:creationId xmlns:p14="http://schemas.microsoft.com/office/powerpoint/2010/main" val="2118127165"/>
      </p:ext>
    </p:extLst>
  </p:cSld>
  <p:clrMapOvr>
    <a:masterClrMapping/>
  </p:clrMapOvr>
</p:sld>
</file>

<file path=ppt/theme/theme1.xml><?xml version="1.0" encoding="utf-8"?>
<a:theme xmlns:a="http://schemas.openxmlformats.org/drawingml/2006/main" name="COV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_PRESENTATION_TEMPLATE_FEB19_16x9" id="{3CB401D4-962E-4666-9D2D-EDFB3176FCB1}" vid="{544DADBA-7B20-43B9-A7D2-09D0D3D88105}"/>
    </a:ext>
  </a:extLst>
</a:theme>
</file>

<file path=ppt/theme/theme2.xml><?xml version="1.0" encoding="utf-8"?>
<a:theme xmlns:a="http://schemas.openxmlformats.org/drawingml/2006/main" name="PLAIN">
  <a:themeElements>
    <a:clrScheme name="JISC REBRAND PALETTE 2018">
      <a:dk1>
        <a:srgbClr val="000000"/>
      </a:dk1>
      <a:lt1>
        <a:sysClr val="window" lastClr="FFFFFF"/>
      </a:lt1>
      <a:dk2>
        <a:srgbClr val="CE0F69"/>
      </a:dk2>
      <a:lt2>
        <a:srgbClr val="E62645"/>
      </a:lt2>
      <a:accent1>
        <a:srgbClr val="0D224C"/>
      </a:accent1>
      <a:accent2>
        <a:srgbClr val="00857D"/>
      </a:accent2>
      <a:accent3>
        <a:srgbClr val="6D2077"/>
      </a:accent3>
      <a:accent4>
        <a:srgbClr val="8E1558"/>
      </a:accent4>
      <a:accent5>
        <a:srgbClr val="007DBA"/>
      </a:accent5>
      <a:accent6>
        <a:srgbClr val="F8A800"/>
      </a:accent6>
      <a:hlink>
        <a:srgbClr val="2A4B98"/>
      </a:hlink>
      <a:folHlink>
        <a:srgbClr val="5125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_PRESENTATION_TEMPLATE_FEB19_16x9" id="{3CB401D4-962E-4666-9D2D-EDFB3176FCB1}" vid="{CE349583-58EF-42BD-8A34-BE60A1BBED90}"/>
    </a:ext>
  </a:extLst>
</a:theme>
</file>

<file path=ppt/theme/theme3.xml><?xml version="1.0" encoding="utf-8"?>
<a:theme xmlns:a="http://schemas.openxmlformats.org/drawingml/2006/main" name="NAVY">
  <a:themeElements>
    <a:clrScheme name="JISC REBRAND PALETTE 2018">
      <a:dk1>
        <a:srgbClr val="000000"/>
      </a:dk1>
      <a:lt1>
        <a:sysClr val="window" lastClr="FFFFFF"/>
      </a:lt1>
      <a:dk2>
        <a:srgbClr val="CE0F69"/>
      </a:dk2>
      <a:lt2>
        <a:srgbClr val="E62645"/>
      </a:lt2>
      <a:accent1>
        <a:srgbClr val="0D224C"/>
      </a:accent1>
      <a:accent2>
        <a:srgbClr val="00857D"/>
      </a:accent2>
      <a:accent3>
        <a:srgbClr val="6D2077"/>
      </a:accent3>
      <a:accent4>
        <a:srgbClr val="8E1558"/>
      </a:accent4>
      <a:accent5>
        <a:srgbClr val="007DBA"/>
      </a:accent5>
      <a:accent6>
        <a:srgbClr val="F8A800"/>
      </a:accent6>
      <a:hlink>
        <a:srgbClr val="2A4B98"/>
      </a:hlink>
      <a:folHlink>
        <a:srgbClr val="5125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_PRESENTATION_TEMPLATE_FEB19_16x9" id="{3CB401D4-962E-4666-9D2D-EDFB3176FCB1}" vid="{D24B467F-D050-40E6-8AC2-C443AF5EFC78}"/>
    </a:ext>
  </a:extLst>
</a:theme>
</file>

<file path=ppt/theme/theme4.xml><?xml version="1.0" encoding="utf-8"?>
<a:theme xmlns:a="http://schemas.openxmlformats.org/drawingml/2006/main" name="JADE">
  <a:themeElements>
    <a:clrScheme name="JISC REBRAND PALETTE 2018">
      <a:dk1>
        <a:srgbClr val="000000"/>
      </a:dk1>
      <a:lt1>
        <a:sysClr val="window" lastClr="FFFFFF"/>
      </a:lt1>
      <a:dk2>
        <a:srgbClr val="CE0F69"/>
      </a:dk2>
      <a:lt2>
        <a:srgbClr val="E62645"/>
      </a:lt2>
      <a:accent1>
        <a:srgbClr val="0D224C"/>
      </a:accent1>
      <a:accent2>
        <a:srgbClr val="00857D"/>
      </a:accent2>
      <a:accent3>
        <a:srgbClr val="6D2077"/>
      </a:accent3>
      <a:accent4>
        <a:srgbClr val="8E1558"/>
      </a:accent4>
      <a:accent5>
        <a:srgbClr val="007DBA"/>
      </a:accent5>
      <a:accent6>
        <a:srgbClr val="F8A800"/>
      </a:accent6>
      <a:hlink>
        <a:srgbClr val="2A4B98"/>
      </a:hlink>
      <a:folHlink>
        <a:srgbClr val="5125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_PRESENTATION_TEMPLATE_FEB19_16x9" id="{3CB401D4-962E-4666-9D2D-EDFB3176FCB1}" vid="{7275DFE6-ABC0-411C-9AAA-B2285766D0CC}"/>
    </a:ext>
  </a:extLst>
</a:theme>
</file>

<file path=ppt/theme/theme5.xml><?xml version="1.0" encoding="utf-8"?>
<a:theme xmlns:a="http://schemas.openxmlformats.org/drawingml/2006/main" name="PURPLE">
  <a:themeElements>
    <a:clrScheme name="JISC REBRAND PALETTE 2018">
      <a:dk1>
        <a:srgbClr val="000000"/>
      </a:dk1>
      <a:lt1>
        <a:sysClr val="window" lastClr="FFFFFF"/>
      </a:lt1>
      <a:dk2>
        <a:srgbClr val="CE0F69"/>
      </a:dk2>
      <a:lt2>
        <a:srgbClr val="E62645"/>
      </a:lt2>
      <a:accent1>
        <a:srgbClr val="0D224C"/>
      </a:accent1>
      <a:accent2>
        <a:srgbClr val="00857D"/>
      </a:accent2>
      <a:accent3>
        <a:srgbClr val="6D2077"/>
      </a:accent3>
      <a:accent4>
        <a:srgbClr val="8E1558"/>
      </a:accent4>
      <a:accent5>
        <a:srgbClr val="007DBA"/>
      </a:accent5>
      <a:accent6>
        <a:srgbClr val="F8A800"/>
      </a:accent6>
      <a:hlink>
        <a:srgbClr val="2A4B98"/>
      </a:hlink>
      <a:folHlink>
        <a:srgbClr val="5125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_PRESENTATION_TEMPLATE_FEB19_16x9" id="{3CB401D4-962E-4666-9D2D-EDFB3176FCB1}" vid="{63C908BA-6967-4CAA-A75F-B097D56CBD19}"/>
    </a:ext>
  </a:extLst>
</a:theme>
</file>

<file path=ppt/theme/theme6.xml><?xml version="1.0" encoding="utf-8"?>
<a:theme xmlns:a="http://schemas.openxmlformats.org/drawingml/2006/main" name="GRAPE">
  <a:themeElements>
    <a:clrScheme name="JISC REBRAND PALETTE 2018">
      <a:dk1>
        <a:srgbClr val="000000"/>
      </a:dk1>
      <a:lt1>
        <a:sysClr val="window" lastClr="FFFFFF"/>
      </a:lt1>
      <a:dk2>
        <a:srgbClr val="CE0F69"/>
      </a:dk2>
      <a:lt2>
        <a:srgbClr val="E62645"/>
      </a:lt2>
      <a:accent1>
        <a:srgbClr val="0D224C"/>
      </a:accent1>
      <a:accent2>
        <a:srgbClr val="00857D"/>
      </a:accent2>
      <a:accent3>
        <a:srgbClr val="6D2077"/>
      </a:accent3>
      <a:accent4>
        <a:srgbClr val="8E1558"/>
      </a:accent4>
      <a:accent5>
        <a:srgbClr val="007DBA"/>
      </a:accent5>
      <a:accent6>
        <a:srgbClr val="F8A800"/>
      </a:accent6>
      <a:hlink>
        <a:srgbClr val="2A4B98"/>
      </a:hlink>
      <a:folHlink>
        <a:srgbClr val="5125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_PRESENTATION_TEMPLATE_FEB19_16x9" id="{3CB401D4-962E-4666-9D2D-EDFB3176FCB1}" vid="{8F0077AF-7F64-4295-9038-109644601E95}"/>
    </a:ext>
  </a:extLst>
</a:theme>
</file>

<file path=ppt/theme/theme7.xml><?xml version="1.0" encoding="utf-8"?>
<a:theme xmlns:a="http://schemas.openxmlformats.org/drawingml/2006/main" name="PALE YELLOW">
  <a:themeElements>
    <a:clrScheme name="JISC REBRAND PALETTE 2018">
      <a:dk1>
        <a:srgbClr val="000000"/>
      </a:dk1>
      <a:lt1>
        <a:sysClr val="window" lastClr="FFFFFF"/>
      </a:lt1>
      <a:dk2>
        <a:srgbClr val="CE0F69"/>
      </a:dk2>
      <a:lt2>
        <a:srgbClr val="E62645"/>
      </a:lt2>
      <a:accent1>
        <a:srgbClr val="0D224C"/>
      </a:accent1>
      <a:accent2>
        <a:srgbClr val="00857D"/>
      </a:accent2>
      <a:accent3>
        <a:srgbClr val="6D2077"/>
      </a:accent3>
      <a:accent4>
        <a:srgbClr val="8E1558"/>
      </a:accent4>
      <a:accent5>
        <a:srgbClr val="007DBA"/>
      </a:accent5>
      <a:accent6>
        <a:srgbClr val="F8A800"/>
      </a:accent6>
      <a:hlink>
        <a:srgbClr val="2A4B98"/>
      </a:hlink>
      <a:folHlink>
        <a:srgbClr val="5125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_PRESENTATION_TEMPLATE_FEB19_16x9" id="{3CB401D4-962E-4666-9D2D-EDFB3176FCB1}" vid="{79AB5F12-86A4-47DC-8041-5999D996B1A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6BF11B6B083E47BED2456313DAE5EF" ma:contentTypeVersion="15" ma:contentTypeDescription="Create a new document." ma:contentTypeScope="" ma:versionID="d5b2dfd660ad8f0267c97d03ce877f38">
  <xsd:schema xmlns:xsd="http://www.w3.org/2001/XMLSchema" xmlns:xs="http://www.w3.org/2001/XMLSchema" xmlns:p="http://schemas.microsoft.com/office/2006/metadata/properties" xmlns:ns3="d31733f0-324d-4d61-bc5a-662c62d347cb" xmlns:ns4="88bd7b57-2950-49e5-9fde-965518f9d511" targetNamespace="http://schemas.microsoft.com/office/2006/metadata/properties" ma:root="true" ma:fieldsID="0d14f6c4a0729c35022ae4dd24163180" ns3:_="" ns4:_="">
    <xsd:import namespace="d31733f0-324d-4d61-bc5a-662c62d347cb"/>
    <xsd:import namespace="88bd7b57-2950-49e5-9fde-965518f9d51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1733f0-324d-4d61-bc5a-662c62d347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bd7b57-2950-49e5-9fde-965518f9d51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79c6cfb5-50bc-4fca-81ee-f60fcea9a646"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EFD7B8B-0280-4F79-9D92-5CF2A0BD19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1733f0-324d-4d61-bc5a-662c62d347cb"/>
    <ds:schemaRef ds:uri="88bd7b57-2950-49e5-9fde-965518f9d5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416D8F-69A3-462E-A3BB-4CD521DFDCE7}">
  <ds:schemaRefs>
    <ds:schemaRef ds:uri="Microsoft.SharePoint.Taxonomy.ContentTypeSync"/>
  </ds:schemaRefs>
</ds:datastoreItem>
</file>

<file path=customXml/itemProps3.xml><?xml version="1.0" encoding="utf-8"?>
<ds:datastoreItem xmlns:ds="http://schemas.openxmlformats.org/officeDocument/2006/customXml" ds:itemID="{E50549B1-A527-421A-868E-7A3AA0971866}">
  <ds:schemaRefs>
    <ds:schemaRef ds:uri="http://schemas.microsoft.com/sharepoint/v3/contenttype/forms"/>
  </ds:schemaRefs>
</ds:datastoreItem>
</file>

<file path=customXml/itemProps4.xml><?xml version="1.0" encoding="utf-8"?>
<ds:datastoreItem xmlns:ds="http://schemas.openxmlformats.org/officeDocument/2006/customXml" ds:itemID="{A59922E0-F216-4303-8E58-0B2FAAD02B01}">
  <ds:schemaRefs>
    <ds:schemaRef ds:uri="d31733f0-324d-4d61-bc5a-662c62d347cb"/>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88bd7b57-2950-49e5-9fde-965518f9d5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JISC_PRESENTATION_TEMPLATE_FEB19_16x9</Template>
  <TotalTime>126</TotalTime>
  <Words>1286</Words>
  <Application>Microsoft Office PowerPoint</Application>
  <PresentationFormat>On-screen Show (16:9)</PresentationFormat>
  <Paragraphs>89</Paragraphs>
  <Slides>7</Slides>
  <Notes>7</Notes>
  <HiddenSlides>0</HiddenSlides>
  <MMClips>5</MMClips>
  <ScaleCrop>false</ScaleCrop>
  <HeadingPairs>
    <vt:vector size="6" baseType="variant">
      <vt:variant>
        <vt:lpstr>Fonts Used</vt:lpstr>
      </vt:variant>
      <vt:variant>
        <vt:i4>3</vt:i4>
      </vt:variant>
      <vt:variant>
        <vt:lpstr>Theme</vt:lpstr>
      </vt:variant>
      <vt:variant>
        <vt:i4>7</vt:i4>
      </vt:variant>
      <vt:variant>
        <vt:lpstr>Slide Titles</vt:lpstr>
      </vt:variant>
      <vt:variant>
        <vt:i4>7</vt:i4>
      </vt:variant>
    </vt:vector>
  </HeadingPairs>
  <TitlesOfParts>
    <vt:vector size="17" baseType="lpstr">
      <vt:lpstr>Arial</vt:lpstr>
      <vt:lpstr>Calibri</vt:lpstr>
      <vt:lpstr>Roboto Medium</vt:lpstr>
      <vt:lpstr>COVERS</vt:lpstr>
      <vt:lpstr>PLAIN</vt:lpstr>
      <vt:lpstr>NAVY</vt:lpstr>
      <vt:lpstr>JADE</vt:lpstr>
      <vt:lpstr>PURPLE</vt:lpstr>
      <vt:lpstr>GRAPE</vt:lpstr>
      <vt:lpstr>PALE YELLOW</vt:lpstr>
      <vt:lpstr>Talking about the Jisc digital capabilities framework – Part 3</vt:lpstr>
      <vt:lpstr>Evolution of the digital literacy/capability agenda: Policy context</vt:lpstr>
      <vt:lpstr>Evolution of the digital literacy/capability agenda: Adult skills</vt:lpstr>
      <vt:lpstr>Evolution of the digital literacy/capability agenda: Automation</vt:lpstr>
      <vt:lpstr>Evolution of the digital literacy/capability agenda: Sector context</vt:lpstr>
      <vt:lpstr>Evolution of the digital literacy/capability agenda: Sector response</vt:lpstr>
      <vt:lpstr>Evolution of the digital literacy/capability agenda: Framework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dc:title>
  <dc:creator>Shri Footring</dc:creator>
  <cp:lastModifiedBy>Clare Killen</cp:lastModifiedBy>
  <cp:revision>14</cp:revision>
  <cp:lastPrinted>2018-08-23T11:32:46Z</cp:lastPrinted>
  <dcterms:created xsi:type="dcterms:W3CDTF">2020-02-03T13:26:45Z</dcterms:created>
  <dcterms:modified xsi:type="dcterms:W3CDTF">2020-02-10T15:36:04Z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0x010100356BF11B6B083E47BED2456313DAE5EF</vt:lpwstr>
  </property>
</Properties>
</file>