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5.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6.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5"/>
    <p:sldMasterId id="2147483648" r:id="rId6"/>
    <p:sldMasterId id="2147483652" r:id="rId7"/>
    <p:sldMasterId id="2147483662" r:id="rId8"/>
    <p:sldMasterId id="2147483693" r:id="rId9"/>
    <p:sldMasterId id="2147483698" r:id="rId10"/>
    <p:sldMasterId id="2147483665" r:id="rId11"/>
  </p:sldMasterIdLst>
  <p:notesMasterIdLst>
    <p:notesMasterId r:id="rId41"/>
  </p:notesMasterIdLst>
  <p:handoutMasterIdLst>
    <p:handoutMasterId r:id="rId42"/>
  </p:handoutMasterIdLst>
  <p:sldIdLst>
    <p:sldId id="288" r:id="rId12"/>
    <p:sldId id="266" r:id="rId13"/>
    <p:sldId id="289" r:id="rId14"/>
    <p:sldId id="290" r:id="rId15"/>
    <p:sldId id="323" r:id="rId16"/>
    <p:sldId id="292" r:id="rId17"/>
    <p:sldId id="303" r:id="rId18"/>
    <p:sldId id="305" r:id="rId19"/>
    <p:sldId id="304" r:id="rId20"/>
    <p:sldId id="307" r:id="rId21"/>
    <p:sldId id="311" r:id="rId22"/>
    <p:sldId id="306" r:id="rId23"/>
    <p:sldId id="308" r:id="rId24"/>
    <p:sldId id="310" r:id="rId25"/>
    <p:sldId id="312" r:id="rId26"/>
    <p:sldId id="313" r:id="rId27"/>
    <p:sldId id="314" r:id="rId28"/>
    <p:sldId id="330" r:id="rId29"/>
    <p:sldId id="315" r:id="rId30"/>
    <p:sldId id="316" r:id="rId31"/>
    <p:sldId id="317" r:id="rId32"/>
    <p:sldId id="318" r:id="rId33"/>
    <p:sldId id="319" r:id="rId34"/>
    <p:sldId id="320" r:id="rId35"/>
    <p:sldId id="321" r:id="rId36"/>
    <p:sldId id="322" r:id="rId37"/>
    <p:sldId id="324" r:id="rId38"/>
    <p:sldId id="326" r:id="rId39"/>
    <p:sldId id="267" r:id="rId40"/>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4" pos="5239" userDrawn="1">
          <p15:clr>
            <a:srgbClr val="A4A3A4"/>
          </p15:clr>
        </p15:guide>
        <p15:guide id="5" pos="2880" userDrawn="1">
          <p15:clr>
            <a:srgbClr val="A4A3A4"/>
          </p15:clr>
        </p15:guide>
        <p15:guide id="6" orient="horz" pos="162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57D"/>
    <a:srgbClr val="EBC6F0"/>
    <a:srgbClr val="CC99FF"/>
    <a:srgbClr val="0D224C"/>
    <a:srgbClr val="CE0F69"/>
    <a:srgbClr val="8E1558"/>
    <a:srgbClr val="E62645"/>
    <a:srgbClr val="6D2077"/>
    <a:srgbClr val="007DBA"/>
    <a:srgbClr val="2A48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3" d="100"/>
          <a:sy n="133" d="100"/>
        </p:scale>
        <p:origin x="984" y="120"/>
      </p:cViewPr>
      <p:guideLst>
        <p:guide pos="5239"/>
        <p:guide pos="2880"/>
        <p:guide orient="horz" pos="162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handoutMaster" Target="handoutMasters/handoutMaster1.xml"/><Relationship Id="rId47" Type="http://schemas.microsoft.com/office/2016/11/relationships/changesInfo" Target="changesInfos/changesInfo1.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Master" Target="slideMasters/slideMaster7.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10" Type="http://schemas.openxmlformats.org/officeDocument/2006/relationships/slideMaster" Target="slideMasters/slideMaster6.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presProps" Target="presProps.xml"/><Relationship Id="rId8" Type="http://schemas.openxmlformats.org/officeDocument/2006/relationships/slideMaster" Target="slideMasters/slideMaster4.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tableStyles" Target="tableStyles.xml"/><Relationship Id="rId20" Type="http://schemas.openxmlformats.org/officeDocument/2006/relationships/slide" Target="slides/slide9.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uise Price" userId="ff0ec3ed-1d91-4f04-a370-34365b426b96" providerId="ADAL" clId="{B9106DBF-FF5B-4154-B88C-7F522EBAE197}"/>
    <pc:docChg chg="custSel modSld">
      <pc:chgData name="Louise Price" userId="ff0ec3ed-1d91-4f04-a370-34365b426b96" providerId="ADAL" clId="{B9106DBF-FF5B-4154-B88C-7F522EBAE197}" dt="2023-08-14T11:27:40.688" v="5" actId="21"/>
      <pc:docMkLst>
        <pc:docMk/>
      </pc:docMkLst>
      <pc:sldChg chg="delSp modSp mod">
        <pc:chgData name="Louise Price" userId="ff0ec3ed-1d91-4f04-a370-34365b426b96" providerId="ADAL" clId="{B9106DBF-FF5B-4154-B88C-7F522EBAE197}" dt="2023-08-14T11:27:40.688" v="5" actId="21"/>
        <pc:sldMkLst>
          <pc:docMk/>
          <pc:sldMk cId="2126960541" sldId="267"/>
        </pc:sldMkLst>
        <pc:spChg chg="del mod">
          <ac:chgData name="Louise Price" userId="ff0ec3ed-1d91-4f04-a370-34365b426b96" providerId="ADAL" clId="{B9106DBF-FF5B-4154-B88C-7F522EBAE197}" dt="2023-08-14T11:27:38.505" v="4" actId="21"/>
          <ac:spMkLst>
            <pc:docMk/>
            <pc:sldMk cId="2126960541" sldId="267"/>
            <ac:spMk id="2" creationId="{0BE1EBF0-0B2A-47EA-8D4E-3969C4791B4E}"/>
          </ac:spMkLst>
        </pc:spChg>
        <pc:spChg chg="del mod">
          <ac:chgData name="Louise Price" userId="ff0ec3ed-1d91-4f04-a370-34365b426b96" providerId="ADAL" clId="{B9106DBF-FF5B-4154-B88C-7F522EBAE197}" dt="2023-08-14T11:27:40.688" v="5" actId="21"/>
          <ac:spMkLst>
            <pc:docMk/>
            <pc:sldMk cId="2126960541" sldId="267"/>
            <ac:spMk id="3" creationId="{78700F73-1583-4184-9D0F-6BA47CEA4333}"/>
          </ac:spMkLst>
        </pc:spChg>
        <pc:spChg chg="mod">
          <ac:chgData name="Louise Price" userId="ff0ec3ed-1d91-4f04-a370-34365b426b96" providerId="ADAL" clId="{B9106DBF-FF5B-4154-B88C-7F522EBAE197}" dt="2023-08-14T11:27:27.946" v="3" actId="1076"/>
          <ac:spMkLst>
            <pc:docMk/>
            <pc:sldMk cId="2126960541" sldId="267"/>
            <ac:spMk id="4" creationId="{A01836F6-E479-41C7-ABBE-F89973FBA2AB}"/>
          </ac:spMkLst>
        </pc:spChg>
      </pc:sldChg>
      <pc:sldChg chg="modSp mod">
        <pc:chgData name="Louise Price" userId="ff0ec3ed-1d91-4f04-a370-34365b426b96" providerId="ADAL" clId="{B9106DBF-FF5B-4154-B88C-7F522EBAE197}" dt="2023-08-14T11:27:12.221" v="0" actId="20577"/>
        <pc:sldMkLst>
          <pc:docMk/>
          <pc:sldMk cId="2940907520" sldId="288"/>
        </pc:sldMkLst>
        <pc:spChg chg="mod">
          <ac:chgData name="Louise Price" userId="ff0ec3ed-1d91-4f04-a370-34365b426b96" providerId="ADAL" clId="{B9106DBF-FF5B-4154-B88C-7F522EBAE197}" dt="2023-08-14T11:27:12.221" v="0" actId="20577"/>
          <ac:spMkLst>
            <pc:docMk/>
            <pc:sldMk cId="2940907520" sldId="288"/>
            <ac:spMk id="10" creationId="{C1A7D63C-54E8-405E-BB3B-9F996E58D52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1416490-CC85-444F-957E-7EDE2DF62D7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D481A4F1-4F56-6840-97A0-5D99C0EA96A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F498A0A-2E8D-DF4F-9C31-A81C00E300DB}" type="datetimeFigureOut">
              <a:rPr lang="en-GB" smtClean="0"/>
              <a:t>14/08/2023</a:t>
            </a:fld>
            <a:endParaRPr lang="en-GB"/>
          </a:p>
        </p:txBody>
      </p:sp>
      <p:sp>
        <p:nvSpPr>
          <p:cNvPr id="4" name="Footer Placeholder 3">
            <a:extLst>
              <a:ext uri="{FF2B5EF4-FFF2-40B4-BE49-F238E27FC236}">
                <a16:creationId xmlns:a16="http://schemas.microsoft.com/office/drawing/2014/main" id="{EB89A510-34A7-3B44-B012-7C929876E96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AC024C06-B906-CB40-A7E2-6054534BD81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CF633EF-120A-2C48-B885-0B1F58D5D76B}" type="slidenum">
              <a:rPr lang="en-GB" smtClean="0"/>
              <a:t>‹#›</a:t>
            </a:fld>
            <a:endParaRPr lang="en-GB"/>
          </a:p>
        </p:txBody>
      </p:sp>
    </p:spTree>
    <p:extLst>
      <p:ext uri="{BB962C8B-B14F-4D97-AF65-F5344CB8AC3E}">
        <p14:creationId xmlns:p14="http://schemas.microsoft.com/office/powerpoint/2010/main" val="10355684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C2C31F-EDF8-D64C-B235-4BEA7689D6AD}" type="datetimeFigureOut">
              <a:rPr lang="en-GB" smtClean="0"/>
              <a:t>14/08/2023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11567F-F019-E948-A7D1-1F94AF06001C}" type="slidenum">
              <a:rPr lang="en-GB" smtClean="0"/>
              <a:t>‹#›</a:t>
            </a:fld>
            <a:endParaRPr lang="en-GB"/>
          </a:p>
        </p:txBody>
      </p:sp>
    </p:spTree>
    <p:extLst>
      <p:ext uri="{BB962C8B-B14F-4D97-AF65-F5344CB8AC3E}">
        <p14:creationId xmlns:p14="http://schemas.microsoft.com/office/powerpoint/2010/main" val="1780200895"/>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311567F-F019-E948-A7D1-1F94AF06001C}" type="slidenum">
              <a:rPr lang="en-GB" smtClean="0"/>
              <a:t>1</a:t>
            </a:fld>
            <a:endParaRPr lang="en-GB"/>
          </a:p>
        </p:txBody>
      </p:sp>
    </p:spTree>
    <p:extLst>
      <p:ext uri="{BB962C8B-B14F-4D97-AF65-F5344CB8AC3E}">
        <p14:creationId xmlns:p14="http://schemas.microsoft.com/office/powerpoint/2010/main" val="13006085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6725" y="368300"/>
            <a:ext cx="5930900" cy="3335338"/>
          </a:xfrm>
        </p:spPr>
      </p:sp>
      <p:sp>
        <p:nvSpPr>
          <p:cNvPr id="3" name="Notes Placeholder 2"/>
          <p:cNvSpPr>
            <a:spLocks noGrp="1"/>
          </p:cNvSpPr>
          <p:nvPr>
            <p:ph type="body" idx="1"/>
          </p:nvPr>
        </p:nvSpPr>
        <p:spPr>
          <a:xfrm>
            <a:off x="292448" y="3766634"/>
            <a:ext cx="6463194" cy="5977189"/>
          </a:xfr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a:xfrm>
            <a:off x="3884613" y="9380333"/>
            <a:ext cx="2971800" cy="495506"/>
          </a:xfrm>
          <a:prstGeom prst="rect">
            <a:avLst/>
          </a:prstGeom>
        </p:spPr>
        <p:txBody>
          <a:bodyPr/>
          <a:lstStyle/>
          <a:p>
            <a:fld id="{7311567F-F019-E948-A7D1-1F94AF06001C}" type="slidenum">
              <a:rPr lang="en-GB" smtClean="0"/>
              <a:t>16</a:t>
            </a:fld>
            <a:endParaRPr lang="en-GB"/>
          </a:p>
        </p:txBody>
      </p:sp>
    </p:spTree>
    <p:extLst>
      <p:ext uri="{BB962C8B-B14F-4D97-AF65-F5344CB8AC3E}">
        <p14:creationId xmlns:p14="http://schemas.microsoft.com/office/powerpoint/2010/main" val="29698217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6725" y="368300"/>
            <a:ext cx="5930900" cy="3335338"/>
          </a:xfrm>
        </p:spPr>
      </p:sp>
      <p:sp>
        <p:nvSpPr>
          <p:cNvPr id="3" name="Notes Placeholder 2"/>
          <p:cNvSpPr>
            <a:spLocks noGrp="1"/>
          </p:cNvSpPr>
          <p:nvPr>
            <p:ph type="body" idx="1"/>
          </p:nvPr>
        </p:nvSpPr>
        <p:spPr>
          <a:xfrm>
            <a:off x="292448" y="3766634"/>
            <a:ext cx="6463194" cy="5977189"/>
          </a:xfr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a:xfrm>
            <a:off x="3884613" y="9380333"/>
            <a:ext cx="2971800" cy="495506"/>
          </a:xfrm>
          <a:prstGeom prst="rect">
            <a:avLst/>
          </a:prstGeom>
        </p:spPr>
        <p:txBody>
          <a:bodyPr/>
          <a:lstStyle/>
          <a:p>
            <a:fld id="{7311567F-F019-E948-A7D1-1F94AF06001C}" type="slidenum">
              <a:rPr lang="en-GB" smtClean="0"/>
              <a:t>17</a:t>
            </a:fld>
            <a:endParaRPr lang="en-GB"/>
          </a:p>
        </p:txBody>
      </p:sp>
    </p:spTree>
    <p:extLst>
      <p:ext uri="{BB962C8B-B14F-4D97-AF65-F5344CB8AC3E}">
        <p14:creationId xmlns:p14="http://schemas.microsoft.com/office/powerpoint/2010/main" val="3052132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6725" y="368300"/>
            <a:ext cx="5930900" cy="3335338"/>
          </a:xfrm>
        </p:spPr>
      </p:sp>
      <p:sp>
        <p:nvSpPr>
          <p:cNvPr id="3" name="Notes Placeholder 2"/>
          <p:cNvSpPr>
            <a:spLocks noGrp="1"/>
          </p:cNvSpPr>
          <p:nvPr>
            <p:ph type="body" idx="1"/>
          </p:nvPr>
        </p:nvSpPr>
        <p:spPr>
          <a:xfrm>
            <a:off x="292448" y="3766634"/>
            <a:ext cx="6463194" cy="5977189"/>
          </a:xfr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a:xfrm>
            <a:off x="3884613" y="9380333"/>
            <a:ext cx="2971800" cy="495506"/>
          </a:xfrm>
          <a:prstGeom prst="rect">
            <a:avLst/>
          </a:prstGeom>
        </p:spPr>
        <p:txBody>
          <a:bodyPr/>
          <a:lstStyle/>
          <a:p>
            <a:fld id="{7311567F-F019-E948-A7D1-1F94AF06001C}" type="slidenum">
              <a:rPr lang="en-GB" smtClean="0"/>
              <a:t>20</a:t>
            </a:fld>
            <a:endParaRPr lang="en-GB"/>
          </a:p>
        </p:txBody>
      </p:sp>
    </p:spTree>
    <p:extLst>
      <p:ext uri="{BB962C8B-B14F-4D97-AF65-F5344CB8AC3E}">
        <p14:creationId xmlns:p14="http://schemas.microsoft.com/office/powerpoint/2010/main" val="30904367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6725" y="368300"/>
            <a:ext cx="5930900" cy="3335338"/>
          </a:xfrm>
        </p:spPr>
      </p:sp>
      <p:sp>
        <p:nvSpPr>
          <p:cNvPr id="3" name="Notes Placeholder 2"/>
          <p:cNvSpPr>
            <a:spLocks noGrp="1"/>
          </p:cNvSpPr>
          <p:nvPr>
            <p:ph type="body" idx="1"/>
          </p:nvPr>
        </p:nvSpPr>
        <p:spPr>
          <a:xfrm>
            <a:off x="292448" y="3766634"/>
            <a:ext cx="6463194" cy="5977189"/>
          </a:xfr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a:xfrm>
            <a:off x="3884613" y="9380333"/>
            <a:ext cx="2971800" cy="495506"/>
          </a:xfrm>
          <a:prstGeom prst="rect">
            <a:avLst/>
          </a:prstGeom>
        </p:spPr>
        <p:txBody>
          <a:bodyPr/>
          <a:lstStyle/>
          <a:p>
            <a:fld id="{7311567F-F019-E948-A7D1-1F94AF06001C}" type="slidenum">
              <a:rPr lang="en-GB" smtClean="0"/>
              <a:t>21</a:t>
            </a:fld>
            <a:endParaRPr lang="en-GB"/>
          </a:p>
        </p:txBody>
      </p:sp>
    </p:spTree>
    <p:extLst>
      <p:ext uri="{BB962C8B-B14F-4D97-AF65-F5344CB8AC3E}">
        <p14:creationId xmlns:p14="http://schemas.microsoft.com/office/powerpoint/2010/main" val="28413143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6725" y="368300"/>
            <a:ext cx="5930900" cy="3335338"/>
          </a:xfrm>
        </p:spPr>
      </p:sp>
      <p:sp>
        <p:nvSpPr>
          <p:cNvPr id="3" name="Notes Placeholder 2"/>
          <p:cNvSpPr>
            <a:spLocks noGrp="1"/>
          </p:cNvSpPr>
          <p:nvPr>
            <p:ph type="body" idx="1"/>
          </p:nvPr>
        </p:nvSpPr>
        <p:spPr>
          <a:xfrm>
            <a:off x="292448" y="3766634"/>
            <a:ext cx="6463194" cy="5977189"/>
          </a:xfr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a:xfrm>
            <a:off x="3884613" y="9380333"/>
            <a:ext cx="2971800" cy="495506"/>
          </a:xfrm>
          <a:prstGeom prst="rect">
            <a:avLst/>
          </a:prstGeom>
        </p:spPr>
        <p:txBody>
          <a:bodyPr/>
          <a:lstStyle/>
          <a:p>
            <a:fld id="{7311567F-F019-E948-A7D1-1F94AF06001C}" type="slidenum">
              <a:rPr lang="en-GB" smtClean="0"/>
              <a:t>22</a:t>
            </a:fld>
            <a:endParaRPr lang="en-GB"/>
          </a:p>
        </p:txBody>
      </p:sp>
    </p:spTree>
    <p:extLst>
      <p:ext uri="{BB962C8B-B14F-4D97-AF65-F5344CB8AC3E}">
        <p14:creationId xmlns:p14="http://schemas.microsoft.com/office/powerpoint/2010/main" val="14512670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6725" y="368300"/>
            <a:ext cx="5930900" cy="3335338"/>
          </a:xfrm>
        </p:spPr>
      </p:sp>
      <p:sp>
        <p:nvSpPr>
          <p:cNvPr id="3" name="Notes Placeholder 2"/>
          <p:cNvSpPr>
            <a:spLocks noGrp="1"/>
          </p:cNvSpPr>
          <p:nvPr>
            <p:ph type="body" idx="1"/>
          </p:nvPr>
        </p:nvSpPr>
        <p:spPr>
          <a:xfrm>
            <a:off x="292448" y="3766634"/>
            <a:ext cx="6463194" cy="5977189"/>
          </a:xfr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a:xfrm>
            <a:off x="3884613" y="9380333"/>
            <a:ext cx="2971800" cy="495506"/>
          </a:xfrm>
          <a:prstGeom prst="rect">
            <a:avLst/>
          </a:prstGeom>
        </p:spPr>
        <p:txBody>
          <a:bodyPr/>
          <a:lstStyle/>
          <a:p>
            <a:fld id="{7311567F-F019-E948-A7D1-1F94AF06001C}" type="slidenum">
              <a:rPr lang="en-GB" smtClean="0"/>
              <a:t>24</a:t>
            </a:fld>
            <a:endParaRPr lang="en-GB"/>
          </a:p>
        </p:txBody>
      </p:sp>
    </p:spTree>
    <p:extLst>
      <p:ext uri="{BB962C8B-B14F-4D97-AF65-F5344CB8AC3E}">
        <p14:creationId xmlns:p14="http://schemas.microsoft.com/office/powerpoint/2010/main" val="7911643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6725" y="368300"/>
            <a:ext cx="5930900" cy="3335338"/>
          </a:xfrm>
        </p:spPr>
      </p:sp>
      <p:sp>
        <p:nvSpPr>
          <p:cNvPr id="3" name="Notes Placeholder 2"/>
          <p:cNvSpPr>
            <a:spLocks noGrp="1"/>
          </p:cNvSpPr>
          <p:nvPr>
            <p:ph type="body" idx="1"/>
          </p:nvPr>
        </p:nvSpPr>
        <p:spPr>
          <a:xfrm>
            <a:off x="292448" y="3766634"/>
            <a:ext cx="6463194" cy="5977189"/>
          </a:xfr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a:xfrm>
            <a:off x="3884613" y="9380333"/>
            <a:ext cx="2971800" cy="495506"/>
          </a:xfrm>
          <a:prstGeom prst="rect">
            <a:avLst/>
          </a:prstGeom>
        </p:spPr>
        <p:txBody>
          <a:bodyPr/>
          <a:lstStyle/>
          <a:p>
            <a:fld id="{7311567F-F019-E948-A7D1-1F94AF06001C}" type="slidenum">
              <a:rPr lang="en-GB" smtClean="0"/>
              <a:t>25</a:t>
            </a:fld>
            <a:endParaRPr lang="en-GB"/>
          </a:p>
        </p:txBody>
      </p:sp>
    </p:spTree>
    <p:extLst>
      <p:ext uri="{BB962C8B-B14F-4D97-AF65-F5344CB8AC3E}">
        <p14:creationId xmlns:p14="http://schemas.microsoft.com/office/powerpoint/2010/main" val="9389627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6725" y="368300"/>
            <a:ext cx="5930900" cy="3335338"/>
          </a:xfrm>
        </p:spPr>
      </p:sp>
      <p:sp>
        <p:nvSpPr>
          <p:cNvPr id="3" name="Notes Placeholder 2"/>
          <p:cNvSpPr>
            <a:spLocks noGrp="1"/>
          </p:cNvSpPr>
          <p:nvPr>
            <p:ph type="body" idx="1"/>
          </p:nvPr>
        </p:nvSpPr>
        <p:spPr>
          <a:xfrm>
            <a:off x="292448" y="3766634"/>
            <a:ext cx="6463194" cy="5977189"/>
          </a:xfr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t>Need to update some quotes from customer feedback  dec 2022</a:t>
            </a:r>
            <a:endParaRPr lang="en-GB"/>
          </a:p>
          <a:p>
            <a:pPr marL="0" marR="0" lvl="0" indent="0" algn="l" defTabSz="6858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a:xfrm>
            <a:off x="3884613" y="9380333"/>
            <a:ext cx="2971800" cy="495506"/>
          </a:xfrm>
          <a:prstGeom prst="rect">
            <a:avLst/>
          </a:prstGeom>
        </p:spPr>
        <p:txBody>
          <a:bodyPr/>
          <a:lstStyle/>
          <a:p>
            <a:fld id="{7311567F-F019-E948-A7D1-1F94AF06001C}" type="slidenum">
              <a:rPr lang="en-GB" smtClean="0"/>
              <a:t>27</a:t>
            </a:fld>
            <a:endParaRPr lang="en-GB"/>
          </a:p>
        </p:txBody>
      </p:sp>
    </p:spTree>
    <p:extLst>
      <p:ext uri="{BB962C8B-B14F-4D97-AF65-F5344CB8AC3E}">
        <p14:creationId xmlns:p14="http://schemas.microsoft.com/office/powerpoint/2010/main" val="1940707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6725" y="368300"/>
            <a:ext cx="5930900" cy="3335338"/>
          </a:xfrm>
        </p:spPr>
      </p:sp>
      <p:sp>
        <p:nvSpPr>
          <p:cNvPr id="3" name="Notes Placeholder 2"/>
          <p:cNvSpPr>
            <a:spLocks noGrp="1"/>
          </p:cNvSpPr>
          <p:nvPr>
            <p:ph type="body" idx="1"/>
          </p:nvPr>
        </p:nvSpPr>
        <p:spPr>
          <a:xfrm>
            <a:off x="292448" y="3766634"/>
            <a:ext cx="6463194" cy="5977189"/>
          </a:xfr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1"/>
              <a:t>So what are digital  </a:t>
            </a:r>
            <a:r>
              <a:rPr lang="en-US" sz="1400"/>
              <a:t>and </a:t>
            </a:r>
            <a:r>
              <a:rPr lang="en-US" sz="1400" b="1"/>
              <a:t>how we can ensure students are developing these essential skills.</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400"/>
          </a:p>
          <a:p>
            <a:r>
              <a:rPr lang="en-US" sz="1400"/>
              <a:t>Our work in this area began in 2008 (with the </a:t>
            </a:r>
            <a:r>
              <a:rPr lang="en-US" sz="1400" err="1"/>
              <a:t>Llida</a:t>
            </a:r>
            <a:r>
              <a:rPr lang="en-US" sz="1400"/>
              <a:t> study reviewing learning literacies), and the Dig lit </a:t>
            </a:r>
            <a:r>
              <a:rPr lang="en-US" sz="1400" err="1"/>
              <a:t>programme</a:t>
            </a:r>
            <a:r>
              <a:rPr lang="en-US" sz="1400"/>
              <a:t> (2011-2013). This research led to the development of the Jisc six elements of digital capability framework. It has been influential across the sector in informing how we describe and understand what digital capabilities are and is now underpins all our developments in the Building digital capability service. </a:t>
            </a:r>
          </a:p>
          <a:p>
            <a:endParaRPr lang="en-US" sz="1400"/>
          </a:p>
          <a:p>
            <a:r>
              <a:rPr lang="en-US" sz="1400"/>
              <a:t>It starts from the perspective that</a:t>
            </a:r>
            <a:r>
              <a:rPr lang="en-US" sz="1400" b="1"/>
              <a:t> digital capabilities are those that enable an individual to live, learn and work in a digital society. </a:t>
            </a:r>
          </a:p>
          <a:p>
            <a:endParaRPr lang="en-US" sz="1400"/>
          </a:p>
          <a:p>
            <a:r>
              <a:rPr lang="en-US" sz="1400"/>
              <a:t>It provides </a:t>
            </a:r>
            <a:r>
              <a:rPr lang="en-US" sz="1400" b="1"/>
              <a:t>one way of thinking about staff and student digital capabilities</a:t>
            </a:r>
            <a:r>
              <a:rPr lang="en-US" sz="1400"/>
              <a:t>. It provides a single, generic description that everyone can relate to. It has been influential across the UK and further afield as a common language to further explore what this means for staff and </a:t>
            </a:r>
            <a:r>
              <a:rPr lang="en-US" sz="1400" err="1"/>
              <a:t>studnets</a:t>
            </a:r>
            <a:r>
              <a:rPr lang="en-US" sz="1400"/>
              <a:t>.</a:t>
            </a:r>
          </a:p>
          <a:p>
            <a:endParaRPr lang="en-US" sz="1400"/>
          </a:p>
          <a:p>
            <a:pPr marL="285750" indent="-285750">
              <a:buFont typeface="Arial" panose="020B0604020202020204" pitchFamily="34" charset="0"/>
              <a:buChar char="•"/>
            </a:pPr>
            <a:r>
              <a:rPr lang="en-US" sz="1400"/>
              <a:t>It encompasses high level capabilities – around </a:t>
            </a:r>
            <a:r>
              <a:rPr lang="en-US" sz="1400" b="1"/>
              <a:t>digital identity and wellbeing </a:t>
            </a:r>
            <a:r>
              <a:rPr lang="en-US" sz="1400" b="0"/>
              <a:t>which focuses on developing your personal and professional identities; </a:t>
            </a:r>
          </a:p>
          <a:p>
            <a:pPr marL="285750" indent="-285750">
              <a:buFont typeface="Arial" panose="020B0604020202020204" pitchFamily="34" charset="0"/>
              <a:buChar char="•"/>
            </a:pPr>
            <a:r>
              <a:rPr lang="en-US" sz="1400"/>
              <a:t>4 core </a:t>
            </a:r>
            <a:r>
              <a:rPr lang="en-US" sz="1400" b="1"/>
              <a:t>digital practices </a:t>
            </a:r>
            <a:r>
              <a:rPr lang="en-US" sz="1400"/>
              <a:t>in the </a:t>
            </a:r>
            <a:r>
              <a:rPr lang="en-US" sz="1400" err="1"/>
              <a:t>centre</a:t>
            </a:r>
            <a:r>
              <a:rPr lang="en-US" sz="1400"/>
              <a:t> around </a:t>
            </a:r>
            <a:r>
              <a:rPr lang="en-US" sz="1400" b="1"/>
              <a:t>communication and collaboration</a:t>
            </a:r>
            <a:r>
              <a:rPr lang="en-US" sz="1400"/>
              <a:t>; </a:t>
            </a:r>
            <a:r>
              <a:rPr lang="en-US" sz="1400" b="1"/>
              <a:t>teaching and learning</a:t>
            </a:r>
            <a:r>
              <a:rPr lang="en-US" sz="1400"/>
              <a:t>; </a:t>
            </a:r>
            <a:r>
              <a:rPr lang="en-US" sz="1400" b="1"/>
              <a:t>digital creation and problem solving</a:t>
            </a:r>
            <a:r>
              <a:rPr lang="en-US" sz="1400"/>
              <a:t>; and </a:t>
            </a:r>
            <a:r>
              <a:rPr lang="en-US" sz="1400" b="1"/>
              <a:t>information and data &amp; media literacies.</a:t>
            </a:r>
          </a:p>
          <a:p>
            <a:pPr marL="285750" indent="-285750">
              <a:buFont typeface="Arial" panose="020B0604020202020204" pitchFamily="34" charset="0"/>
              <a:buChar char="•"/>
            </a:pPr>
            <a:r>
              <a:rPr lang="en-US" sz="1400"/>
              <a:t>And the functional ICT skills which fall out of those higher level discussions above.</a:t>
            </a:r>
          </a:p>
          <a:p>
            <a:pPr marL="285750" indent="-285750">
              <a:buFont typeface="Arial" panose="020B0604020202020204" pitchFamily="34" charset="0"/>
              <a:buChar char="•"/>
            </a:pPr>
            <a:endParaRPr lang="en-US" sz="1400"/>
          </a:p>
          <a:p>
            <a:pPr marL="0" indent="0">
              <a:buFont typeface="Arial" panose="020B0604020202020204" pitchFamily="34" charset="0"/>
              <a:buNone/>
            </a:pPr>
            <a:r>
              <a:rPr lang="en-US" sz="1400"/>
              <a:t>We’ve been working with others including </a:t>
            </a:r>
            <a:r>
              <a:rPr lang="en-US" sz="1400" b="1"/>
              <a:t>Microsoft</a:t>
            </a:r>
            <a:r>
              <a:rPr lang="en-US" sz="1400"/>
              <a:t>, </a:t>
            </a:r>
            <a:r>
              <a:rPr lang="en-US" sz="1400" b="1"/>
              <a:t>Google</a:t>
            </a:r>
            <a:r>
              <a:rPr lang="en-US" sz="1400"/>
              <a:t>, </a:t>
            </a:r>
            <a:r>
              <a:rPr lang="en-US" sz="1400" b="1" err="1"/>
              <a:t>Linkedin</a:t>
            </a:r>
            <a:r>
              <a:rPr lang="en-US" sz="1400" b="1"/>
              <a:t> Learning </a:t>
            </a:r>
            <a:r>
              <a:rPr lang="en-US" sz="1400" b="0"/>
              <a:t>and others </a:t>
            </a:r>
            <a:r>
              <a:rPr lang="en-US" sz="1400"/>
              <a:t>to map their resources to the framework, as a way of aligning development opportunities with this model.</a:t>
            </a:r>
            <a:endParaRPr lang="en-GB"/>
          </a:p>
        </p:txBody>
      </p:sp>
      <p:sp>
        <p:nvSpPr>
          <p:cNvPr id="4" name="Slide Number Placeholder 3"/>
          <p:cNvSpPr>
            <a:spLocks noGrp="1"/>
          </p:cNvSpPr>
          <p:nvPr>
            <p:ph type="sldNum" sz="quarter" idx="5"/>
          </p:nvPr>
        </p:nvSpPr>
        <p:spPr>
          <a:xfrm>
            <a:off x="3884613" y="9380333"/>
            <a:ext cx="2971800" cy="495506"/>
          </a:xfrm>
          <a:prstGeom prst="rect">
            <a:avLst/>
          </a:prstGeom>
        </p:spPr>
        <p:txBody>
          <a:bodyPr/>
          <a:lstStyle/>
          <a:p>
            <a:fld id="{7311567F-F019-E948-A7D1-1F94AF06001C}" type="slidenum">
              <a:rPr lang="en-GB" smtClean="0"/>
              <a:t>7</a:t>
            </a:fld>
            <a:endParaRPr lang="en-GB"/>
          </a:p>
        </p:txBody>
      </p:sp>
    </p:spTree>
    <p:extLst>
      <p:ext uri="{BB962C8B-B14F-4D97-AF65-F5344CB8AC3E}">
        <p14:creationId xmlns:p14="http://schemas.microsoft.com/office/powerpoint/2010/main" val="646120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6725" y="368300"/>
            <a:ext cx="5930900" cy="3335338"/>
          </a:xfrm>
        </p:spPr>
      </p:sp>
      <p:sp>
        <p:nvSpPr>
          <p:cNvPr id="3" name="Notes Placeholder 2"/>
          <p:cNvSpPr>
            <a:spLocks noGrp="1"/>
          </p:cNvSpPr>
          <p:nvPr>
            <p:ph type="body" idx="1"/>
          </p:nvPr>
        </p:nvSpPr>
        <p:spPr>
          <a:xfrm>
            <a:off x="292448" y="3766634"/>
            <a:ext cx="6463194" cy="5977189"/>
          </a:xfr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a:xfrm>
            <a:off x="3884613" y="9380333"/>
            <a:ext cx="2971800" cy="495506"/>
          </a:xfrm>
          <a:prstGeom prst="rect">
            <a:avLst/>
          </a:prstGeom>
        </p:spPr>
        <p:txBody>
          <a:bodyPr/>
          <a:lstStyle/>
          <a:p>
            <a:fld id="{7311567F-F019-E948-A7D1-1F94AF06001C}" type="slidenum">
              <a:rPr lang="en-GB" smtClean="0"/>
              <a:t>8</a:t>
            </a:fld>
            <a:endParaRPr lang="en-GB"/>
          </a:p>
        </p:txBody>
      </p:sp>
    </p:spTree>
    <p:extLst>
      <p:ext uri="{BB962C8B-B14F-4D97-AF65-F5344CB8AC3E}">
        <p14:creationId xmlns:p14="http://schemas.microsoft.com/office/powerpoint/2010/main" val="330397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6725" y="368300"/>
            <a:ext cx="5930900" cy="3335338"/>
          </a:xfrm>
        </p:spPr>
      </p:sp>
      <p:sp>
        <p:nvSpPr>
          <p:cNvPr id="3" name="Notes Placeholder 2"/>
          <p:cNvSpPr>
            <a:spLocks noGrp="1"/>
          </p:cNvSpPr>
          <p:nvPr>
            <p:ph type="body" idx="1"/>
          </p:nvPr>
        </p:nvSpPr>
        <p:spPr>
          <a:xfrm>
            <a:off x="292448" y="3766634"/>
            <a:ext cx="6463194" cy="5977189"/>
          </a:xfr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a:t>Emerged from sector body initiated project</a:t>
            </a:r>
          </a:p>
        </p:txBody>
      </p:sp>
      <p:sp>
        <p:nvSpPr>
          <p:cNvPr id="4" name="Slide Number Placeholder 3"/>
          <p:cNvSpPr>
            <a:spLocks noGrp="1"/>
          </p:cNvSpPr>
          <p:nvPr>
            <p:ph type="sldNum" sz="quarter" idx="5"/>
          </p:nvPr>
        </p:nvSpPr>
        <p:spPr>
          <a:xfrm>
            <a:off x="3884613" y="9380333"/>
            <a:ext cx="2971800" cy="495506"/>
          </a:xfrm>
          <a:prstGeom prst="rect">
            <a:avLst/>
          </a:prstGeom>
        </p:spPr>
        <p:txBody>
          <a:bodyPr/>
          <a:lstStyle/>
          <a:p>
            <a:fld id="{7311567F-F019-E948-A7D1-1F94AF06001C}" type="slidenum">
              <a:rPr lang="en-GB" smtClean="0"/>
              <a:t>10</a:t>
            </a:fld>
            <a:endParaRPr lang="en-GB"/>
          </a:p>
        </p:txBody>
      </p:sp>
    </p:spTree>
    <p:extLst>
      <p:ext uri="{BB962C8B-B14F-4D97-AF65-F5344CB8AC3E}">
        <p14:creationId xmlns:p14="http://schemas.microsoft.com/office/powerpoint/2010/main" val="14313517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6725" y="368300"/>
            <a:ext cx="5930900" cy="3335338"/>
          </a:xfrm>
        </p:spPr>
      </p:sp>
      <p:sp>
        <p:nvSpPr>
          <p:cNvPr id="3" name="Notes Placeholder 2"/>
          <p:cNvSpPr>
            <a:spLocks noGrp="1"/>
          </p:cNvSpPr>
          <p:nvPr>
            <p:ph type="body" idx="1"/>
          </p:nvPr>
        </p:nvSpPr>
        <p:spPr>
          <a:xfrm>
            <a:off x="292448" y="3766634"/>
            <a:ext cx="6463194" cy="5977189"/>
          </a:xfr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a:xfrm>
            <a:off x="3884613" y="9380333"/>
            <a:ext cx="2971800" cy="495506"/>
          </a:xfrm>
          <a:prstGeom prst="rect">
            <a:avLst/>
          </a:prstGeom>
        </p:spPr>
        <p:txBody>
          <a:bodyPr/>
          <a:lstStyle/>
          <a:p>
            <a:fld id="{7311567F-F019-E948-A7D1-1F94AF06001C}" type="slidenum">
              <a:rPr lang="en-GB" smtClean="0"/>
              <a:t>11</a:t>
            </a:fld>
            <a:endParaRPr lang="en-GB"/>
          </a:p>
        </p:txBody>
      </p:sp>
    </p:spTree>
    <p:extLst>
      <p:ext uri="{BB962C8B-B14F-4D97-AF65-F5344CB8AC3E}">
        <p14:creationId xmlns:p14="http://schemas.microsoft.com/office/powerpoint/2010/main" val="615767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6725" y="368300"/>
            <a:ext cx="5930900" cy="3335338"/>
          </a:xfrm>
        </p:spPr>
      </p:sp>
      <p:sp>
        <p:nvSpPr>
          <p:cNvPr id="3" name="Notes Placeholder 2"/>
          <p:cNvSpPr>
            <a:spLocks noGrp="1"/>
          </p:cNvSpPr>
          <p:nvPr>
            <p:ph type="body" idx="1"/>
          </p:nvPr>
        </p:nvSpPr>
        <p:spPr>
          <a:xfrm>
            <a:off x="292448" y="3766634"/>
            <a:ext cx="6463194" cy="5977189"/>
          </a:xfr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a:xfrm>
            <a:off x="3884613" y="9380333"/>
            <a:ext cx="2971800" cy="495506"/>
          </a:xfrm>
          <a:prstGeom prst="rect">
            <a:avLst/>
          </a:prstGeom>
        </p:spPr>
        <p:txBody>
          <a:bodyPr/>
          <a:lstStyle/>
          <a:p>
            <a:fld id="{7311567F-F019-E948-A7D1-1F94AF06001C}" type="slidenum">
              <a:rPr lang="en-GB" smtClean="0"/>
              <a:t>12</a:t>
            </a:fld>
            <a:endParaRPr lang="en-GB"/>
          </a:p>
        </p:txBody>
      </p:sp>
    </p:spTree>
    <p:extLst>
      <p:ext uri="{BB962C8B-B14F-4D97-AF65-F5344CB8AC3E}">
        <p14:creationId xmlns:p14="http://schemas.microsoft.com/office/powerpoint/2010/main" val="103040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6725" y="368300"/>
            <a:ext cx="5930900" cy="3335338"/>
          </a:xfrm>
        </p:spPr>
      </p:sp>
      <p:sp>
        <p:nvSpPr>
          <p:cNvPr id="3" name="Notes Placeholder 2"/>
          <p:cNvSpPr>
            <a:spLocks noGrp="1"/>
          </p:cNvSpPr>
          <p:nvPr>
            <p:ph type="body" idx="1"/>
          </p:nvPr>
        </p:nvSpPr>
        <p:spPr>
          <a:xfrm>
            <a:off x="292448" y="3766634"/>
            <a:ext cx="6463194" cy="5977189"/>
          </a:xfr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a:xfrm>
            <a:off x="3884613" y="9380333"/>
            <a:ext cx="2971800" cy="495506"/>
          </a:xfrm>
          <a:prstGeom prst="rect">
            <a:avLst/>
          </a:prstGeom>
        </p:spPr>
        <p:txBody>
          <a:bodyPr/>
          <a:lstStyle/>
          <a:p>
            <a:fld id="{7311567F-F019-E948-A7D1-1F94AF06001C}" type="slidenum">
              <a:rPr lang="en-GB" smtClean="0"/>
              <a:t>13</a:t>
            </a:fld>
            <a:endParaRPr lang="en-GB"/>
          </a:p>
        </p:txBody>
      </p:sp>
    </p:spTree>
    <p:extLst>
      <p:ext uri="{BB962C8B-B14F-4D97-AF65-F5344CB8AC3E}">
        <p14:creationId xmlns:p14="http://schemas.microsoft.com/office/powerpoint/2010/main" val="15340272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6725" y="368300"/>
            <a:ext cx="5930900" cy="3335338"/>
          </a:xfrm>
        </p:spPr>
      </p:sp>
      <p:sp>
        <p:nvSpPr>
          <p:cNvPr id="3" name="Notes Placeholder 2"/>
          <p:cNvSpPr>
            <a:spLocks noGrp="1"/>
          </p:cNvSpPr>
          <p:nvPr>
            <p:ph type="body" idx="1"/>
          </p:nvPr>
        </p:nvSpPr>
        <p:spPr>
          <a:xfrm>
            <a:off x="292448" y="3766634"/>
            <a:ext cx="6463194" cy="5977189"/>
          </a:xfr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a:xfrm>
            <a:off x="3884613" y="9380333"/>
            <a:ext cx="2971800" cy="495506"/>
          </a:xfrm>
          <a:prstGeom prst="rect">
            <a:avLst/>
          </a:prstGeom>
        </p:spPr>
        <p:txBody>
          <a:bodyPr/>
          <a:lstStyle/>
          <a:p>
            <a:fld id="{7311567F-F019-E948-A7D1-1F94AF06001C}" type="slidenum">
              <a:rPr lang="en-GB" smtClean="0"/>
              <a:t>14</a:t>
            </a:fld>
            <a:endParaRPr lang="en-GB"/>
          </a:p>
        </p:txBody>
      </p:sp>
    </p:spTree>
    <p:extLst>
      <p:ext uri="{BB962C8B-B14F-4D97-AF65-F5344CB8AC3E}">
        <p14:creationId xmlns:p14="http://schemas.microsoft.com/office/powerpoint/2010/main" val="31941546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6725" y="368300"/>
            <a:ext cx="5930900" cy="3335338"/>
          </a:xfrm>
        </p:spPr>
      </p:sp>
      <p:sp>
        <p:nvSpPr>
          <p:cNvPr id="3" name="Notes Placeholder 2"/>
          <p:cNvSpPr>
            <a:spLocks noGrp="1"/>
          </p:cNvSpPr>
          <p:nvPr>
            <p:ph type="body" idx="1"/>
          </p:nvPr>
        </p:nvSpPr>
        <p:spPr>
          <a:xfrm>
            <a:off x="292448" y="3766634"/>
            <a:ext cx="6463194" cy="5977189"/>
          </a:xfr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a:xfrm>
            <a:off x="3884613" y="9380333"/>
            <a:ext cx="2971800" cy="495506"/>
          </a:xfrm>
          <a:prstGeom prst="rect">
            <a:avLst/>
          </a:prstGeom>
        </p:spPr>
        <p:txBody>
          <a:bodyPr/>
          <a:lstStyle/>
          <a:p>
            <a:fld id="{7311567F-F019-E948-A7D1-1F94AF06001C}" type="slidenum">
              <a:rPr lang="en-GB" smtClean="0"/>
              <a:t>15</a:t>
            </a:fld>
            <a:endParaRPr lang="en-GB"/>
          </a:p>
        </p:txBody>
      </p:sp>
    </p:spTree>
    <p:extLst>
      <p:ext uri="{BB962C8B-B14F-4D97-AF65-F5344CB8AC3E}">
        <p14:creationId xmlns:p14="http://schemas.microsoft.com/office/powerpoint/2010/main" val="15807694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8" Type="http://schemas.openxmlformats.org/officeDocument/2006/relationships/hyperlink" Target="https://twitter.com/jiscanalytics?lang=en" TargetMode="External"/><Relationship Id="rId13" Type="http://schemas.openxmlformats.org/officeDocument/2006/relationships/hyperlink" Target="http://www.linkedin.com/showcase/jisc-data-analytics/" TargetMode="External"/><Relationship Id="rId3" Type="http://schemas.openxmlformats.org/officeDocument/2006/relationships/hyperlink" Target="https://www.jisc.ac.uk/building-digital-capability" TargetMode="External"/><Relationship Id="rId7" Type="http://schemas.openxmlformats.org/officeDocument/2006/relationships/image" Target="../media/image7.svg"/><Relationship Id="rId12" Type="http://schemas.openxmlformats.org/officeDocument/2006/relationships/image" Target="../media/image11.svg"/><Relationship Id="rId2" Type="http://schemas.openxmlformats.org/officeDocument/2006/relationships/image" Target="../media/image3.jpeg"/><Relationship Id="rId16"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0.png"/><Relationship Id="rId5" Type="http://schemas.openxmlformats.org/officeDocument/2006/relationships/image" Target="../media/image5.svg"/><Relationship Id="rId15" Type="http://schemas.openxmlformats.org/officeDocument/2006/relationships/image" Target="../media/image13.svg"/><Relationship Id="rId10" Type="http://schemas.openxmlformats.org/officeDocument/2006/relationships/image" Target="../media/image9.svg"/><Relationship Id="rId4" Type="http://schemas.openxmlformats.org/officeDocument/2006/relationships/image" Target="../media/image4.png"/><Relationship Id="rId9" Type="http://schemas.openxmlformats.org/officeDocument/2006/relationships/image" Target="../media/image8.png"/><Relationship Id="rId14" Type="http://schemas.openxmlformats.org/officeDocument/2006/relationships/image" Target="../media/image1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6" name="Picture 2" descr="Students using computers in library">
            <a:extLst>
              <a:ext uri="{FF2B5EF4-FFF2-40B4-BE49-F238E27FC236}">
                <a16:creationId xmlns:a16="http://schemas.microsoft.com/office/drawing/2014/main" id="{A9DD8F80-A7B6-4664-B826-3684D94DDFF0}"/>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584" r="21596"/>
          <a:stretch/>
        </p:blipFill>
        <p:spPr bwMode="auto">
          <a:xfrm>
            <a:off x="0" y="-10432"/>
            <a:ext cx="9144000" cy="515393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F99D99A1-43F8-4FE0-967C-B9F2C358403B}"/>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358775" y="339725"/>
            <a:ext cx="540000" cy="540000"/>
          </a:xfrm>
          <a:prstGeom prst="rect">
            <a:avLst/>
          </a:prstGeom>
        </p:spPr>
      </p:pic>
    </p:spTree>
    <p:extLst>
      <p:ext uri="{BB962C8B-B14F-4D97-AF65-F5344CB8AC3E}">
        <p14:creationId xmlns:p14="http://schemas.microsoft.com/office/powerpoint/2010/main" val="1831806424"/>
      </p:ext>
    </p:extLst>
  </p:cSld>
  <p:clrMapOvr>
    <a:masterClrMapping/>
  </p:clrMapOvr>
  <p:extLst>
    <p:ext uri="{DCECCB84-F9BA-43D5-87BE-67443E8EF086}">
      <p15:sldGuideLst xmlns:p15="http://schemas.microsoft.com/office/powerpoint/2012/main">
        <p15:guide id="1" orient="horz" pos="1212">
          <p15:clr>
            <a:srgbClr val="FBAE40"/>
          </p15:clr>
        </p15:guide>
        <p15:guide id="2" pos="4332">
          <p15:clr>
            <a:srgbClr val="FBAE40"/>
          </p15:clr>
        </p15:guide>
        <p15:guide id="3" orient="horz" pos="189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LUMN &amp; GRAPHIC - NAV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4" y="339725"/>
            <a:ext cx="6518277" cy="341572"/>
          </a:xfrm>
          <a:prstGeom prst="rect">
            <a:avLst/>
          </a:prstGeom>
        </p:spPr>
        <p:txBody>
          <a:bodyPr lIns="0" tIns="0" rIns="0" bIns="0"/>
          <a:lstStyle>
            <a:lvl1pPr algn="l">
              <a:lnSpc>
                <a:spcPct val="100000"/>
              </a:lnSpc>
              <a:defRPr sz="2400" b="1" i="0">
                <a:solidFill>
                  <a:schemeClr val="bg1"/>
                </a:solidFill>
                <a:latin typeface="+mn-lt"/>
                <a:ea typeface="Roboto Black" panose="02000000000000000000" pitchFamily="2" charset="0"/>
              </a:defRPr>
            </a:lvl1pPr>
          </a:lstStyle>
          <a:p>
            <a:r>
              <a:rPr lang="en-US"/>
              <a:t>Click to edit Master title style</a:t>
            </a:r>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358775" y="1047262"/>
            <a:ext cx="3959999" cy="255741"/>
          </a:xfrm>
          <a:prstGeom prst="rect">
            <a:avLst/>
          </a:prstGeom>
        </p:spPr>
        <p:txBody>
          <a:bodyPr lIns="0" tIns="0" rIns="0" bIns="0" anchor="t" anchorCtr="0"/>
          <a:lstStyle>
            <a:lvl1pPr marL="0" indent="0">
              <a:buNone/>
              <a:defRPr sz="1800" b="1" i="0">
                <a:solidFill>
                  <a:schemeClr val="bg1"/>
                </a:solidFill>
                <a:latin typeface="+mn-lt"/>
                <a:ea typeface="Roboto Medium" panose="02000000000000000000" pitchFamily="2"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3" name="Content Placeholder 2">
            <a:extLst>
              <a:ext uri="{FF2B5EF4-FFF2-40B4-BE49-F238E27FC236}">
                <a16:creationId xmlns:a16="http://schemas.microsoft.com/office/drawing/2014/main" id="{37F543DD-043A-7743-A914-4BD35CA1C688}"/>
              </a:ext>
            </a:extLst>
          </p:cNvPr>
          <p:cNvSpPr>
            <a:spLocks noGrp="1"/>
          </p:cNvSpPr>
          <p:nvPr>
            <p:ph idx="1"/>
          </p:nvPr>
        </p:nvSpPr>
        <p:spPr>
          <a:xfrm>
            <a:off x="358776" y="1429556"/>
            <a:ext cx="3959998" cy="3013858"/>
          </a:xfrm>
          <a:prstGeom prst="rect">
            <a:avLst/>
          </a:prstGeom>
        </p:spPr>
        <p:txBody>
          <a:bodyPr lIns="0" tIns="0" rIns="0" bIns="0"/>
          <a:lstStyle>
            <a:lvl1pPr marL="90488" indent="-90488" defTabSz="270000">
              <a:lnSpc>
                <a:spcPct val="100000"/>
              </a:lnSpc>
              <a:tabLst/>
              <a:defRPr sz="1800" b="0" i="0">
                <a:solidFill>
                  <a:schemeClr val="bg1"/>
                </a:solidFill>
                <a:latin typeface="+mn-lt"/>
                <a:ea typeface="Roboto Light" panose="02000000000000000000" pitchFamily="2" charset="0"/>
              </a:defRPr>
            </a:lvl1pPr>
            <a:lvl2pPr marL="180975" indent="-90488" defTabSz="270000">
              <a:lnSpc>
                <a:spcPct val="100000"/>
              </a:lnSpc>
              <a:tabLst/>
              <a:defRPr sz="1800" b="0" i="0">
                <a:solidFill>
                  <a:schemeClr val="bg1"/>
                </a:solidFill>
                <a:latin typeface="+mn-lt"/>
                <a:ea typeface="Roboto Light" panose="02000000000000000000" pitchFamily="2" charset="0"/>
              </a:defRPr>
            </a:lvl2pPr>
            <a:lvl3pPr marL="266700" indent="-85725" defTabSz="270000">
              <a:lnSpc>
                <a:spcPct val="100000"/>
              </a:lnSpc>
              <a:tabLst/>
              <a:defRPr sz="1800" b="0" i="0">
                <a:solidFill>
                  <a:schemeClr val="bg1"/>
                </a:solidFill>
                <a:latin typeface="+mn-lt"/>
                <a:ea typeface="Roboto Light" panose="02000000000000000000" pitchFamily="2" charset="0"/>
              </a:defRPr>
            </a:lvl3pPr>
            <a:lvl4pPr marL="357188" indent="-90488" defTabSz="270000">
              <a:lnSpc>
                <a:spcPct val="100000"/>
              </a:lnSpc>
              <a:tabLst/>
              <a:defRPr sz="1800" b="0" i="0">
                <a:solidFill>
                  <a:schemeClr val="bg1"/>
                </a:solidFill>
                <a:latin typeface="+mn-lt"/>
                <a:ea typeface="Roboto Light" panose="02000000000000000000" pitchFamily="2" charset="0"/>
              </a:defRPr>
            </a:lvl4pPr>
            <a:lvl5pPr marL="447675" indent="-90488" defTabSz="270000">
              <a:lnSpc>
                <a:spcPct val="100000"/>
              </a:lnSpc>
              <a:tabLst/>
              <a:defRPr sz="1800" b="0" i="0">
                <a:solidFill>
                  <a:schemeClr val="bg1"/>
                </a:solidFill>
                <a:latin typeface="+mn-lt"/>
                <a:ea typeface="Roboto Light" panose="02000000000000000000"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Picture Placeholder 2">
            <a:extLst>
              <a:ext uri="{FF2B5EF4-FFF2-40B4-BE49-F238E27FC236}">
                <a16:creationId xmlns:a16="http://schemas.microsoft.com/office/drawing/2014/main" id="{26B2469B-2939-42D6-B420-11D52295C3CC}"/>
              </a:ext>
            </a:extLst>
          </p:cNvPr>
          <p:cNvSpPr>
            <a:spLocks noGrp="1"/>
          </p:cNvSpPr>
          <p:nvPr>
            <p:ph type="pic" sz="quarter" idx="14" hasCustomPrompt="1"/>
          </p:nvPr>
        </p:nvSpPr>
        <p:spPr>
          <a:xfrm>
            <a:off x="4692580" y="1095270"/>
            <a:ext cx="3843160" cy="3463698"/>
          </a:xfrm>
          <a:prstGeom prst="rect">
            <a:avLst/>
          </a:prstGeom>
          <a:solidFill>
            <a:schemeClr val="bg1">
              <a:lumMod val="95000"/>
            </a:schemeClr>
          </a:solidFill>
          <a:ln w="127000">
            <a:solidFill>
              <a:schemeClr val="bg1">
                <a:lumMod val="95000"/>
              </a:schemeClr>
            </a:solidFill>
            <a:miter lim="800000"/>
          </a:ln>
        </p:spPr>
        <p:txBody>
          <a:bodyPr/>
          <a:lstStyle>
            <a:lvl1pPr>
              <a:defRPr/>
            </a:lvl1pPr>
          </a:lstStyle>
          <a:p>
            <a:r>
              <a:rPr lang="en-GB"/>
              <a:t>Insert image / infographic</a:t>
            </a:r>
          </a:p>
        </p:txBody>
      </p:sp>
      <p:sp>
        <p:nvSpPr>
          <p:cNvPr id="5" name="Footer Placeholder 4">
            <a:extLst>
              <a:ext uri="{FF2B5EF4-FFF2-40B4-BE49-F238E27FC236}">
                <a16:creationId xmlns:a16="http://schemas.microsoft.com/office/drawing/2014/main" id="{C772AD00-41ED-1D4B-8053-AD09A51DA5A6}"/>
              </a:ext>
              <a:ext uri="{C183D7F6-B498-43B3-948B-1728B52AA6E4}">
                <adec:decorative xmlns:adec="http://schemas.microsoft.com/office/drawing/2017/decorative" val="1"/>
              </a:ext>
            </a:extLst>
          </p:cNvPr>
          <p:cNvSpPr>
            <a:spLocks noGrp="1"/>
          </p:cNvSpPr>
          <p:nvPr>
            <p:ph type="ftr" sz="quarter" idx="11"/>
          </p:nvPr>
        </p:nvSpPr>
        <p:spPr>
          <a:xfrm>
            <a:off x="828430" y="4623775"/>
            <a:ext cx="3490344" cy="360000"/>
          </a:xfrm>
        </p:spPr>
        <p:txBody>
          <a:bodyPr/>
          <a:lstStyle>
            <a:lvl1pPr>
              <a:defRPr/>
            </a:lvl1pPr>
          </a:lstStyle>
          <a:p>
            <a:r>
              <a:rPr lang="en-GB"/>
              <a:t>Insert footer</a:t>
            </a:r>
          </a:p>
        </p:txBody>
      </p:sp>
      <p:sp>
        <p:nvSpPr>
          <p:cNvPr id="6" name="Slide Number Placeholder 5">
            <a:extLst>
              <a:ext uri="{FF2B5EF4-FFF2-40B4-BE49-F238E27FC236}">
                <a16:creationId xmlns:a16="http://schemas.microsoft.com/office/drawing/2014/main" id="{D0845B74-E028-E24B-BE9C-E0C09F0D90A3}"/>
              </a:ext>
              <a:ext uri="{C183D7F6-B498-43B3-948B-1728B52AA6E4}">
                <adec:decorative xmlns:adec="http://schemas.microsoft.com/office/drawing/2017/decorative" val="1"/>
              </a:ext>
            </a:extLst>
          </p:cNvPr>
          <p:cNvSpPr>
            <a:spLocks noGrp="1"/>
          </p:cNvSpPr>
          <p:nvPr>
            <p:ph type="sldNum" sz="quarter" idx="12"/>
          </p:nvPr>
        </p:nvSpPr>
        <p:spPr/>
        <p:txBody>
          <a:bodyPr/>
          <a:lstStyle/>
          <a:p>
            <a:fld id="{0BD7AF65-ABD8-9745-9161-1D3466EAFE0E}" type="slidenum">
              <a:rPr lang="en-GB" smtClean="0"/>
              <a:t>‹#›</a:t>
            </a:fld>
            <a:endParaRPr lang="en-GB"/>
          </a:p>
        </p:txBody>
      </p:sp>
    </p:spTree>
    <p:extLst>
      <p:ext uri="{BB962C8B-B14F-4D97-AF65-F5344CB8AC3E}">
        <p14:creationId xmlns:p14="http://schemas.microsoft.com/office/powerpoint/2010/main" val="1022915291"/>
      </p:ext>
    </p:extLst>
  </p:cSld>
  <p:clrMapOvr>
    <a:masterClrMapping/>
  </p:clrMapOvr>
  <p:extLst>
    <p:ext uri="{DCECCB84-F9BA-43D5-87BE-67443E8EF086}">
      <p15:sldGuideLst xmlns:p15="http://schemas.microsoft.com/office/powerpoint/2012/main">
        <p15:guide id="1" orient="horz" pos="894">
          <p15:clr>
            <a:srgbClr val="FBAE40"/>
          </p15:clr>
        </p15:guide>
        <p15:guide id="2" pos="4332">
          <p15:clr>
            <a:srgbClr val="FBAE40"/>
          </p15:clr>
        </p15:guide>
        <p15:guide id="3" orient="horz" pos="78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RAPHIC - NAV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4" y="339725"/>
            <a:ext cx="6518277" cy="341572"/>
          </a:xfrm>
          <a:prstGeom prst="rect">
            <a:avLst/>
          </a:prstGeom>
        </p:spPr>
        <p:txBody>
          <a:bodyPr lIns="0" tIns="0" rIns="0" bIns="0"/>
          <a:lstStyle>
            <a:lvl1pPr algn="l">
              <a:lnSpc>
                <a:spcPct val="100000"/>
              </a:lnSpc>
              <a:defRPr sz="2400" b="1" i="0">
                <a:solidFill>
                  <a:schemeClr val="bg1"/>
                </a:solidFill>
                <a:latin typeface="+mn-lt"/>
                <a:ea typeface="Roboto Black" panose="02000000000000000000" pitchFamily="2" charset="0"/>
              </a:defRPr>
            </a:lvl1pPr>
          </a:lstStyle>
          <a:p>
            <a:r>
              <a:rPr lang="en-US"/>
              <a:t>Click to edit Master title style</a:t>
            </a:r>
            <a:endParaRPr lang="en-GB"/>
          </a:p>
        </p:txBody>
      </p:sp>
      <p:sp>
        <p:nvSpPr>
          <p:cNvPr id="8" name="Picture Placeholder 2">
            <a:extLst>
              <a:ext uri="{FF2B5EF4-FFF2-40B4-BE49-F238E27FC236}">
                <a16:creationId xmlns:a16="http://schemas.microsoft.com/office/drawing/2014/main" id="{26B2469B-2939-42D6-B420-11D52295C3CC}"/>
              </a:ext>
            </a:extLst>
          </p:cNvPr>
          <p:cNvSpPr>
            <a:spLocks noGrp="1"/>
          </p:cNvSpPr>
          <p:nvPr>
            <p:ph type="pic" sz="quarter" idx="14" hasCustomPrompt="1"/>
          </p:nvPr>
        </p:nvSpPr>
        <p:spPr>
          <a:xfrm>
            <a:off x="406958" y="1095270"/>
            <a:ext cx="8128782" cy="3463698"/>
          </a:xfrm>
          <a:prstGeom prst="rect">
            <a:avLst/>
          </a:prstGeom>
          <a:solidFill>
            <a:schemeClr val="bg1">
              <a:lumMod val="95000"/>
            </a:schemeClr>
          </a:solidFill>
          <a:ln w="127000">
            <a:solidFill>
              <a:schemeClr val="bg1">
                <a:lumMod val="95000"/>
              </a:schemeClr>
            </a:solidFill>
            <a:miter lim="800000"/>
          </a:ln>
        </p:spPr>
        <p:txBody>
          <a:bodyPr/>
          <a:lstStyle>
            <a:lvl1pPr>
              <a:defRPr/>
            </a:lvl1pPr>
          </a:lstStyle>
          <a:p>
            <a:r>
              <a:rPr lang="en-GB"/>
              <a:t>Insert image / infographic</a:t>
            </a:r>
          </a:p>
        </p:txBody>
      </p:sp>
      <p:sp>
        <p:nvSpPr>
          <p:cNvPr id="5" name="Footer Placeholder 4">
            <a:extLst>
              <a:ext uri="{FF2B5EF4-FFF2-40B4-BE49-F238E27FC236}">
                <a16:creationId xmlns:a16="http://schemas.microsoft.com/office/drawing/2014/main" id="{C772AD00-41ED-1D4B-8053-AD09A51DA5A6}"/>
              </a:ext>
              <a:ext uri="{C183D7F6-B498-43B3-948B-1728B52AA6E4}">
                <adec:decorative xmlns:adec="http://schemas.microsoft.com/office/drawing/2017/decorative" val="1"/>
              </a:ext>
            </a:extLst>
          </p:cNvPr>
          <p:cNvSpPr>
            <a:spLocks noGrp="1"/>
          </p:cNvSpPr>
          <p:nvPr>
            <p:ph type="ftr" sz="quarter" idx="11"/>
          </p:nvPr>
        </p:nvSpPr>
        <p:spPr>
          <a:xfrm>
            <a:off x="828430" y="4623775"/>
            <a:ext cx="3490344" cy="360000"/>
          </a:xfrm>
        </p:spPr>
        <p:txBody>
          <a:bodyPr/>
          <a:lstStyle>
            <a:lvl1pPr>
              <a:defRPr/>
            </a:lvl1pPr>
          </a:lstStyle>
          <a:p>
            <a:r>
              <a:rPr lang="en-GB"/>
              <a:t>Insert footer</a:t>
            </a:r>
          </a:p>
        </p:txBody>
      </p:sp>
      <p:sp>
        <p:nvSpPr>
          <p:cNvPr id="6" name="Slide Number Placeholder 5">
            <a:extLst>
              <a:ext uri="{FF2B5EF4-FFF2-40B4-BE49-F238E27FC236}">
                <a16:creationId xmlns:a16="http://schemas.microsoft.com/office/drawing/2014/main" id="{D0845B74-E028-E24B-BE9C-E0C09F0D90A3}"/>
              </a:ext>
              <a:ext uri="{C183D7F6-B498-43B3-948B-1728B52AA6E4}">
                <adec:decorative xmlns:adec="http://schemas.microsoft.com/office/drawing/2017/decorative" val="1"/>
              </a:ext>
            </a:extLst>
          </p:cNvPr>
          <p:cNvSpPr>
            <a:spLocks noGrp="1"/>
          </p:cNvSpPr>
          <p:nvPr>
            <p:ph type="sldNum" sz="quarter" idx="12"/>
          </p:nvPr>
        </p:nvSpPr>
        <p:spPr/>
        <p:txBody>
          <a:bodyPr/>
          <a:lstStyle/>
          <a:p>
            <a:fld id="{0BD7AF65-ABD8-9745-9161-1D3466EAFE0E}" type="slidenum">
              <a:rPr lang="en-GB" smtClean="0"/>
              <a:t>‹#›</a:t>
            </a:fld>
            <a:endParaRPr lang="en-GB"/>
          </a:p>
        </p:txBody>
      </p:sp>
    </p:spTree>
    <p:extLst>
      <p:ext uri="{BB962C8B-B14F-4D97-AF65-F5344CB8AC3E}">
        <p14:creationId xmlns:p14="http://schemas.microsoft.com/office/powerpoint/2010/main" val="4181309582"/>
      </p:ext>
    </p:extLst>
  </p:cSld>
  <p:clrMapOvr>
    <a:masterClrMapping/>
  </p:clrMapOvr>
  <p:extLst>
    <p:ext uri="{DCECCB84-F9BA-43D5-87BE-67443E8EF086}">
      <p15:sldGuideLst xmlns:p15="http://schemas.microsoft.com/office/powerpoint/2012/main">
        <p15:guide id="1" orient="horz" pos="894">
          <p15:clr>
            <a:srgbClr val="FBAE40"/>
          </p15:clr>
        </p15:guide>
        <p15:guide id="2" pos="4332">
          <p15:clr>
            <a:srgbClr val="FBAE40"/>
          </p15:clr>
        </p15:guide>
        <p15:guide id="3" orient="horz" pos="78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 JA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4" y="2269633"/>
            <a:ext cx="6518277" cy="341572"/>
          </a:xfrm>
          <a:prstGeom prst="rect">
            <a:avLst/>
          </a:prstGeom>
        </p:spPr>
        <p:txBody>
          <a:bodyPr lIns="0" tIns="0" rIns="0" bIns="0"/>
          <a:lstStyle>
            <a:lvl1pPr algn="l">
              <a:lnSpc>
                <a:spcPct val="100000"/>
              </a:lnSpc>
              <a:defRPr sz="2400" b="1" i="0">
                <a:solidFill>
                  <a:schemeClr val="bg1"/>
                </a:solidFill>
                <a:latin typeface="+mn-lt"/>
                <a:ea typeface="Roboto Black" panose="02000000000000000000" pitchFamily="2" charset="0"/>
              </a:defRPr>
            </a:lvl1pPr>
          </a:lstStyle>
          <a:p>
            <a:r>
              <a:rPr lang="en-US"/>
              <a:t>Click to edit Master title style</a:t>
            </a:r>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358774" y="2863678"/>
            <a:ext cx="6518277" cy="255741"/>
          </a:xfrm>
          <a:prstGeom prst="rect">
            <a:avLst/>
          </a:prstGeom>
        </p:spPr>
        <p:txBody>
          <a:bodyPr lIns="0" tIns="0" rIns="0" bIns="0" anchor="t" anchorCtr="0"/>
          <a:lstStyle>
            <a:lvl1pPr marL="0" indent="0">
              <a:buNone/>
              <a:defRPr sz="1800" b="0" i="0">
                <a:solidFill>
                  <a:schemeClr val="bg1"/>
                </a:solidFill>
                <a:latin typeface="+mn-lt"/>
                <a:ea typeface="Roboto Medium" panose="02000000000000000000" pitchFamily="2"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Tree>
    <p:extLst>
      <p:ext uri="{BB962C8B-B14F-4D97-AF65-F5344CB8AC3E}">
        <p14:creationId xmlns:p14="http://schemas.microsoft.com/office/powerpoint/2010/main" val="3435433018"/>
      </p:ext>
    </p:extLst>
  </p:cSld>
  <p:clrMapOvr>
    <a:masterClrMapping/>
  </p:clrMapOvr>
  <p:extLst>
    <p:ext uri="{DCECCB84-F9BA-43D5-87BE-67443E8EF086}">
      <p15:sldGuideLst xmlns:p15="http://schemas.microsoft.com/office/powerpoint/2012/main">
        <p15:guide id="1" orient="horz" pos="1212">
          <p15:clr>
            <a:srgbClr val="FBAE40"/>
          </p15:clr>
        </p15:guide>
        <p15:guide id="2" pos="4332">
          <p15:clr>
            <a:srgbClr val="FBAE40"/>
          </p15:clr>
        </p15:guide>
        <p15:guide id="3" orient="horz" pos="189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NGLE COLUMN - JA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4" y="339725"/>
            <a:ext cx="6518277" cy="341572"/>
          </a:xfrm>
          <a:prstGeom prst="rect">
            <a:avLst/>
          </a:prstGeom>
        </p:spPr>
        <p:txBody>
          <a:bodyPr lIns="0" tIns="0" rIns="0" bIns="0"/>
          <a:lstStyle>
            <a:lvl1pPr algn="l">
              <a:lnSpc>
                <a:spcPct val="100000"/>
              </a:lnSpc>
              <a:defRPr sz="2400" b="1" i="0">
                <a:solidFill>
                  <a:schemeClr val="bg1"/>
                </a:solidFill>
                <a:latin typeface="+mn-lt"/>
                <a:ea typeface="Roboto Black" panose="02000000000000000000" pitchFamily="2" charset="0"/>
              </a:defRPr>
            </a:lvl1pPr>
          </a:lstStyle>
          <a:p>
            <a:r>
              <a:rPr lang="en-US"/>
              <a:t>Click to edit Master title style</a:t>
            </a:r>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358774" y="1047262"/>
            <a:ext cx="6518277" cy="255741"/>
          </a:xfrm>
          <a:prstGeom prst="rect">
            <a:avLst/>
          </a:prstGeom>
        </p:spPr>
        <p:txBody>
          <a:bodyPr lIns="0" tIns="0" rIns="0" bIns="0" anchor="t" anchorCtr="0"/>
          <a:lstStyle>
            <a:lvl1pPr marL="0" indent="0">
              <a:buNone/>
              <a:defRPr sz="1800" b="1" i="0">
                <a:solidFill>
                  <a:schemeClr val="bg1"/>
                </a:solidFill>
                <a:latin typeface="+mn-lt"/>
                <a:ea typeface="Roboto Medium" panose="02000000000000000000" pitchFamily="2"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8" name="Content Placeholder 2">
            <a:extLst>
              <a:ext uri="{FF2B5EF4-FFF2-40B4-BE49-F238E27FC236}">
                <a16:creationId xmlns:a16="http://schemas.microsoft.com/office/drawing/2014/main" id="{D7370905-EA8F-408C-AF88-BA9535B1D73D}"/>
              </a:ext>
            </a:extLst>
          </p:cNvPr>
          <p:cNvSpPr>
            <a:spLocks noGrp="1"/>
          </p:cNvSpPr>
          <p:nvPr>
            <p:ph idx="1"/>
          </p:nvPr>
        </p:nvSpPr>
        <p:spPr>
          <a:xfrm>
            <a:off x="358775" y="1429556"/>
            <a:ext cx="6518276" cy="3013858"/>
          </a:xfrm>
          <a:prstGeom prst="rect">
            <a:avLst/>
          </a:prstGeom>
        </p:spPr>
        <p:txBody>
          <a:bodyPr lIns="0" tIns="0" rIns="0" bIns="0"/>
          <a:lstStyle>
            <a:lvl1pPr marL="90488" indent="-90488" defTabSz="270000">
              <a:lnSpc>
                <a:spcPct val="100000"/>
              </a:lnSpc>
              <a:tabLst/>
              <a:defRPr sz="1800" b="0" i="0">
                <a:solidFill>
                  <a:schemeClr val="bg1"/>
                </a:solidFill>
                <a:latin typeface="+mn-lt"/>
                <a:ea typeface="Roboto Light" panose="02000000000000000000" pitchFamily="2" charset="0"/>
              </a:defRPr>
            </a:lvl1pPr>
            <a:lvl2pPr marL="180975" indent="-90488" defTabSz="270000">
              <a:lnSpc>
                <a:spcPct val="100000"/>
              </a:lnSpc>
              <a:tabLst/>
              <a:defRPr sz="1800" b="0" i="0">
                <a:solidFill>
                  <a:schemeClr val="bg1"/>
                </a:solidFill>
                <a:latin typeface="+mn-lt"/>
                <a:ea typeface="Roboto Light" panose="02000000000000000000" pitchFamily="2" charset="0"/>
              </a:defRPr>
            </a:lvl2pPr>
            <a:lvl3pPr marL="266700" indent="-85725" defTabSz="270000">
              <a:lnSpc>
                <a:spcPct val="100000"/>
              </a:lnSpc>
              <a:tabLst/>
              <a:defRPr sz="1800" b="0" i="0">
                <a:solidFill>
                  <a:schemeClr val="bg1"/>
                </a:solidFill>
                <a:latin typeface="+mn-lt"/>
                <a:ea typeface="Roboto Light" panose="02000000000000000000" pitchFamily="2" charset="0"/>
              </a:defRPr>
            </a:lvl3pPr>
            <a:lvl4pPr marL="357188" indent="-90488" defTabSz="270000">
              <a:lnSpc>
                <a:spcPct val="100000"/>
              </a:lnSpc>
              <a:tabLst/>
              <a:defRPr sz="1800" b="0" i="0">
                <a:solidFill>
                  <a:schemeClr val="bg1"/>
                </a:solidFill>
                <a:latin typeface="+mn-lt"/>
                <a:ea typeface="Roboto Light" panose="02000000000000000000" pitchFamily="2" charset="0"/>
              </a:defRPr>
            </a:lvl4pPr>
            <a:lvl5pPr marL="447675" indent="-90488" defTabSz="270000">
              <a:lnSpc>
                <a:spcPct val="100000"/>
              </a:lnSpc>
              <a:tabLst/>
              <a:defRPr sz="1800" b="0" i="0">
                <a:solidFill>
                  <a:schemeClr val="bg1"/>
                </a:solidFill>
                <a:latin typeface="+mn-lt"/>
                <a:ea typeface="Roboto Light" panose="02000000000000000000"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C772AD00-41ED-1D4B-8053-AD09A51DA5A6}"/>
              </a:ext>
              <a:ext uri="{C183D7F6-B498-43B3-948B-1728B52AA6E4}">
                <adec:decorative xmlns:adec="http://schemas.microsoft.com/office/drawing/2017/decorative" val="1"/>
              </a:ext>
            </a:extLst>
          </p:cNvPr>
          <p:cNvSpPr>
            <a:spLocks noGrp="1"/>
          </p:cNvSpPr>
          <p:nvPr>
            <p:ph type="ftr" sz="quarter" idx="11"/>
          </p:nvPr>
        </p:nvSpPr>
        <p:spPr>
          <a:xfrm>
            <a:off x="828430" y="4623775"/>
            <a:ext cx="3641970" cy="360000"/>
          </a:xfrm>
          <a:prstGeom prst="rect">
            <a:avLst/>
          </a:prstGeom>
        </p:spPr>
        <p:txBody>
          <a:bodyPr/>
          <a:lstStyle>
            <a:lvl1pPr>
              <a:defRPr/>
            </a:lvl1pPr>
          </a:lstStyle>
          <a:p>
            <a:r>
              <a:rPr lang="en-GB"/>
              <a:t>Insert footer</a:t>
            </a:r>
          </a:p>
        </p:txBody>
      </p:sp>
      <p:sp>
        <p:nvSpPr>
          <p:cNvPr id="6" name="Slide Number Placeholder 5">
            <a:extLst>
              <a:ext uri="{FF2B5EF4-FFF2-40B4-BE49-F238E27FC236}">
                <a16:creationId xmlns:a16="http://schemas.microsoft.com/office/drawing/2014/main" id="{D0845B74-E028-E24B-BE9C-E0C09F0D90A3}"/>
              </a:ext>
              <a:ext uri="{C183D7F6-B498-43B3-948B-1728B52AA6E4}">
                <adec:decorative xmlns:adec="http://schemas.microsoft.com/office/drawing/2017/decorative" val="1"/>
              </a:ext>
            </a:extLst>
          </p:cNvPr>
          <p:cNvSpPr>
            <a:spLocks noGrp="1"/>
          </p:cNvSpPr>
          <p:nvPr>
            <p:ph type="sldNum" sz="quarter" idx="12"/>
          </p:nvPr>
        </p:nvSpPr>
        <p:spPr>
          <a:xfrm>
            <a:off x="358775" y="4623776"/>
            <a:ext cx="198109" cy="360000"/>
          </a:xfrm>
          <a:prstGeom prst="rect">
            <a:avLst/>
          </a:prstGeom>
        </p:spPr>
        <p:txBody>
          <a:bodyPr/>
          <a:lstStyle/>
          <a:p>
            <a:fld id="{0BD7AF65-ABD8-9745-9161-1D3466EAFE0E}" type="slidenum">
              <a:rPr lang="en-GB" smtClean="0"/>
              <a:t>‹#›</a:t>
            </a:fld>
            <a:endParaRPr lang="en-GB"/>
          </a:p>
        </p:txBody>
      </p:sp>
    </p:spTree>
    <p:extLst>
      <p:ext uri="{BB962C8B-B14F-4D97-AF65-F5344CB8AC3E}">
        <p14:creationId xmlns:p14="http://schemas.microsoft.com/office/powerpoint/2010/main" val="2407223099"/>
      </p:ext>
    </p:extLst>
  </p:cSld>
  <p:clrMapOvr>
    <a:masterClrMapping/>
  </p:clrMapOvr>
  <p:extLst>
    <p:ext uri="{DCECCB84-F9BA-43D5-87BE-67443E8EF086}">
      <p15:sldGuideLst xmlns:p15="http://schemas.microsoft.com/office/powerpoint/2012/main">
        <p15:guide id="1" orient="horz" pos="894">
          <p15:clr>
            <a:srgbClr val="FBAE40"/>
          </p15:clr>
        </p15:guide>
        <p15:guide id="2" pos="4332">
          <p15:clr>
            <a:srgbClr val="FBAE40"/>
          </p15:clr>
        </p15:guide>
        <p15:guide id="3" orient="horz" pos="78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LUMN &amp; GRAPHIC - JA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4" y="339725"/>
            <a:ext cx="6518277" cy="341572"/>
          </a:xfrm>
          <a:prstGeom prst="rect">
            <a:avLst/>
          </a:prstGeom>
        </p:spPr>
        <p:txBody>
          <a:bodyPr lIns="0" tIns="0" rIns="0" bIns="0"/>
          <a:lstStyle>
            <a:lvl1pPr algn="l">
              <a:lnSpc>
                <a:spcPct val="100000"/>
              </a:lnSpc>
              <a:defRPr sz="2400" b="1" i="0">
                <a:solidFill>
                  <a:schemeClr val="bg1"/>
                </a:solidFill>
                <a:latin typeface="+mn-lt"/>
                <a:ea typeface="Roboto Black" panose="02000000000000000000" pitchFamily="2" charset="0"/>
              </a:defRPr>
            </a:lvl1pPr>
          </a:lstStyle>
          <a:p>
            <a:r>
              <a:rPr lang="en-US"/>
              <a:t>Click to edit Master title style</a:t>
            </a:r>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358775" y="1047262"/>
            <a:ext cx="3959999" cy="255741"/>
          </a:xfrm>
          <a:prstGeom prst="rect">
            <a:avLst/>
          </a:prstGeom>
        </p:spPr>
        <p:txBody>
          <a:bodyPr lIns="0" tIns="0" rIns="0" bIns="0" anchor="t" anchorCtr="0"/>
          <a:lstStyle>
            <a:lvl1pPr marL="0" indent="0">
              <a:buNone/>
              <a:defRPr sz="1800" b="1" i="0">
                <a:solidFill>
                  <a:schemeClr val="bg1"/>
                </a:solidFill>
                <a:latin typeface="+mn-lt"/>
                <a:ea typeface="Roboto Medium" panose="02000000000000000000" pitchFamily="2"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9" name="Content Placeholder 2">
            <a:extLst>
              <a:ext uri="{FF2B5EF4-FFF2-40B4-BE49-F238E27FC236}">
                <a16:creationId xmlns:a16="http://schemas.microsoft.com/office/drawing/2014/main" id="{55CB3130-9E98-460A-9004-89B1D06444C6}"/>
              </a:ext>
            </a:extLst>
          </p:cNvPr>
          <p:cNvSpPr>
            <a:spLocks noGrp="1"/>
          </p:cNvSpPr>
          <p:nvPr>
            <p:ph idx="1"/>
          </p:nvPr>
        </p:nvSpPr>
        <p:spPr>
          <a:xfrm>
            <a:off x="358776" y="1429556"/>
            <a:ext cx="3959998" cy="3013858"/>
          </a:xfrm>
          <a:prstGeom prst="rect">
            <a:avLst/>
          </a:prstGeom>
        </p:spPr>
        <p:txBody>
          <a:bodyPr lIns="0" tIns="0" rIns="0" bIns="0"/>
          <a:lstStyle>
            <a:lvl1pPr marL="90488" indent="-90488" defTabSz="270000">
              <a:lnSpc>
                <a:spcPct val="100000"/>
              </a:lnSpc>
              <a:tabLst/>
              <a:defRPr sz="1800" b="0" i="0">
                <a:solidFill>
                  <a:schemeClr val="bg1"/>
                </a:solidFill>
                <a:latin typeface="+mn-lt"/>
                <a:ea typeface="Roboto Light" panose="02000000000000000000" pitchFamily="2" charset="0"/>
              </a:defRPr>
            </a:lvl1pPr>
            <a:lvl2pPr marL="180975" indent="-90488" defTabSz="270000">
              <a:lnSpc>
                <a:spcPct val="100000"/>
              </a:lnSpc>
              <a:tabLst/>
              <a:defRPr sz="1800" b="0" i="0">
                <a:solidFill>
                  <a:schemeClr val="bg1"/>
                </a:solidFill>
                <a:latin typeface="+mn-lt"/>
                <a:ea typeface="Roboto Light" panose="02000000000000000000" pitchFamily="2" charset="0"/>
              </a:defRPr>
            </a:lvl2pPr>
            <a:lvl3pPr marL="266700" indent="-85725" defTabSz="270000">
              <a:lnSpc>
                <a:spcPct val="100000"/>
              </a:lnSpc>
              <a:tabLst/>
              <a:defRPr sz="1800" b="0" i="0">
                <a:solidFill>
                  <a:schemeClr val="bg1"/>
                </a:solidFill>
                <a:latin typeface="+mn-lt"/>
                <a:ea typeface="Roboto Light" panose="02000000000000000000" pitchFamily="2" charset="0"/>
              </a:defRPr>
            </a:lvl3pPr>
            <a:lvl4pPr marL="357188" indent="-90488" defTabSz="270000">
              <a:lnSpc>
                <a:spcPct val="100000"/>
              </a:lnSpc>
              <a:tabLst/>
              <a:defRPr sz="1800" b="0" i="0">
                <a:solidFill>
                  <a:schemeClr val="bg1"/>
                </a:solidFill>
                <a:latin typeface="+mn-lt"/>
                <a:ea typeface="Roboto Light" panose="02000000000000000000" pitchFamily="2" charset="0"/>
              </a:defRPr>
            </a:lvl4pPr>
            <a:lvl5pPr marL="447675" indent="-90488" defTabSz="270000">
              <a:lnSpc>
                <a:spcPct val="100000"/>
              </a:lnSpc>
              <a:tabLst/>
              <a:defRPr sz="1800" b="0" i="0">
                <a:solidFill>
                  <a:schemeClr val="bg1"/>
                </a:solidFill>
                <a:latin typeface="+mn-lt"/>
                <a:ea typeface="Roboto Light" panose="02000000000000000000"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Picture Placeholder 2">
            <a:extLst>
              <a:ext uri="{FF2B5EF4-FFF2-40B4-BE49-F238E27FC236}">
                <a16:creationId xmlns:a16="http://schemas.microsoft.com/office/drawing/2014/main" id="{26B2469B-2939-42D6-B420-11D52295C3CC}"/>
              </a:ext>
            </a:extLst>
          </p:cNvPr>
          <p:cNvSpPr>
            <a:spLocks noGrp="1"/>
          </p:cNvSpPr>
          <p:nvPr>
            <p:ph type="pic" sz="quarter" idx="14" hasCustomPrompt="1"/>
          </p:nvPr>
        </p:nvSpPr>
        <p:spPr>
          <a:xfrm>
            <a:off x="4692580" y="1095270"/>
            <a:ext cx="3843160" cy="3463698"/>
          </a:xfrm>
          <a:prstGeom prst="rect">
            <a:avLst/>
          </a:prstGeom>
          <a:solidFill>
            <a:schemeClr val="bg1">
              <a:lumMod val="95000"/>
            </a:schemeClr>
          </a:solidFill>
          <a:ln w="127000">
            <a:solidFill>
              <a:schemeClr val="bg1">
                <a:lumMod val="95000"/>
              </a:schemeClr>
            </a:solidFill>
            <a:miter lim="800000"/>
          </a:ln>
        </p:spPr>
        <p:txBody>
          <a:bodyPr/>
          <a:lstStyle>
            <a:lvl1pPr>
              <a:defRPr/>
            </a:lvl1pPr>
          </a:lstStyle>
          <a:p>
            <a:r>
              <a:rPr lang="en-GB"/>
              <a:t>Insert image / infographic</a:t>
            </a:r>
          </a:p>
        </p:txBody>
      </p:sp>
      <p:sp>
        <p:nvSpPr>
          <p:cNvPr id="5" name="Footer Placeholder 4">
            <a:extLst>
              <a:ext uri="{FF2B5EF4-FFF2-40B4-BE49-F238E27FC236}">
                <a16:creationId xmlns:a16="http://schemas.microsoft.com/office/drawing/2014/main" id="{C772AD00-41ED-1D4B-8053-AD09A51DA5A6}"/>
              </a:ext>
              <a:ext uri="{C183D7F6-B498-43B3-948B-1728B52AA6E4}">
                <adec:decorative xmlns:adec="http://schemas.microsoft.com/office/drawing/2017/decorative" val="1"/>
              </a:ext>
            </a:extLst>
          </p:cNvPr>
          <p:cNvSpPr>
            <a:spLocks noGrp="1"/>
          </p:cNvSpPr>
          <p:nvPr>
            <p:ph type="ftr" sz="quarter" idx="11"/>
          </p:nvPr>
        </p:nvSpPr>
        <p:spPr>
          <a:xfrm>
            <a:off x="828430" y="4623775"/>
            <a:ext cx="3490344" cy="360000"/>
          </a:xfrm>
        </p:spPr>
        <p:txBody>
          <a:bodyPr/>
          <a:lstStyle>
            <a:lvl1pPr>
              <a:defRPr/>
            </a:lvl1pPr>
          </a:lstStyle>
          <a:p>
            <a:r>
              <a:rPr lang="en-GB"/>
              <a:t>Insert footer</a:t>
            </a:r>
          </a:p>
        </p:txBody>
      </p:sp>
      <p:sp>
        <p:nvSpPr>
          <p:cNvPr id="6" name="Slide Number Placeholder 5">
            <a:extLst>
              <a:ext uri="{FF2B5EF4-FFF2-40B4-BE49-F238E27FC236}">
                <a16:creationId xmlns:a16="http://schemas.microsoft.com/office/drawing/2014/main" id="{D0845B74-E028-E24B-BE9C-E0C09F0D90A3}"/>
              </a:ext>
              <a:ext uri="{C183D7F6-B498-43B3-948B-1728B52AA6E4}">
                <adec:decorative xmlns:adec="http://schemas.microsoft.com/office/drawing/2017/decorative" val="1"/>
              </a:ext>
            </a:extLst>
          </p:cNvPr>
          <p:cNvSpPr>
            <a:spLocks noGrp="1"/>
          </p:cNvSpPr>
          <p:nvPr>
            <p:ph type="sldNum" sz="quarter" idx="12"/>
          </p:nvPr>
        </p:nvSpPr>
        <p:spPr/>
        <p:txBody>
          <a:bodyPr/>
          <a:lstStyle/>
          <a:p>
            <a:fld id="{0BD7AF65-ABD8-9745-9161-1D3466EAFE0E}" type="slidenum">
              <a:rPr lang="en-GB" smtClean="0"/>
              <a:t>‹#›</a:t>
            </a:fld>
            <a:endParaRPr lang="en-GB"/>
          </a:p>
        </p:txBody>
      </p:sp>
    </p:spTree>
    <p:extLst>
      <p:ext uri="{BB962C8B-B14F-4D97-AF65-F5344CB8AC3E}">
        <p14:creationId xmlns:p14="http://schemas.microsoft.com/office/powerpoint/2010/main" val="1111262681"/>
      </p:ext>
    </p:extLst>
  </p:cSld>
  <p:clrMapOvr>
    <a:masterClrMapping/>
  </p:clrMapOvr>
  <p:extLst>
    <p:ext uri="{DCECCB84-F9BA-43D5-87BE-67443E8EF086}">
      <p15:sldGuideLst xmlns:p15="http://schemas.microsoft.com/office/powerpoint/2012/main">
        <p15:guide id="1" orient="horz" pos="894">
          <p15:clr>
            <a:srgbClr val="FBAE40"/>
          </p15:clr>
        </p15:guide>
        <p15:guide id="2" pos="4332">
          <p15:clr>
            <a:srgbClr val="FBAE40"/>
          </p15:clr>
        </p15:guide>
        <p15:guide id="3" orient="horz" pos="78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APHIC - JA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4" y="339725"/>
            <a:ext cx="6518277" cy="341572"/>
          </a:xfrm>
          <a:prstGeom prst="rect">
            <a:avLst/>
          </a:prstGeom>
        </p:spPr>
        <p:txBody>
          <a:bodyPr lIns="0" tIns="0" rIns="0" bIns="0"/>
          <a:lstStyle>
            <a:lvl1pPr algn="l">
              <a:lnSpc>
                <a:spcPct val="100000"/>
              </a:lnSpc>
              <a:defRPr sz="2400" b="1" i="0">
                <a:solidFill>
                  <a:schemeClr val="bg1"/>
                </a:solidFill>
                <a:latin typeface="+mn-lt"/>
                <a:ea typeface="Roboto Black" panose="02000000000000000000" pitchFamily="2" charset="0"/>
              </a:defRPr>
            </a:lvl1pPr>
          </a:lstStyle>
          <a:p>
            <a:r>
              <a:rPr lang="en-US"/>
              <a:t>Click to edit Master title style</a:t>
            </a:r>
            <a:endParaRPr lang="en-GB"/>
          </a:p>
        </p:txBody>
      </p:sp>
      <p:sp>
        <p:nvSpPr>
          <p:cNvPr id="8" name="Picture Placeholder 2">
            <a:extLst>
              <a:ext uri="{FF2B5EF4-FFF2-40B4-BE49-F238E27FC236}">
                <a16:creationId xmlns:a16="http://schemas.microsoft.com/office/drawing/2014/main" id="{26B2469B-2939-42D6-B420-11D52295C3CC}"/>
              </a:ext>
            </a:extLst>
          </p:cNvPr>
          <p:cNvSpPr>
            <a:spLocks noGrp="1"/>
          </p:cNvSpPr>
          <p:nvPr>
            <p:ph type="pic" sz="quarter" idx="14" hasCustomPrompt="1"/>
          </p:nvPr>
        </p:nvSpPr>
        <p:spPr>
          <a:xfrm>
            <a:off x="406958" y="1095270"/>
            <a:ext cx="8128782" cy="3463698"/>
          </a:xfrm>
          <a:prstGeom prst="rect">
            <a:avLst/>
          </a:prstGeom>
          <a:solidFill>
            <a:schemeClr val="bg1">
              <a:lumMod val="95000"/>
            </a:schemeClr>
          </a:solidFill>
          <a:ln w="127000">
            <a:solidFill>
              <a:schemeClr val="bg1">
                <a:lumMod val="95000"/>
              </a:schemeClr>
            </a:solidFill>
            <a:miter lim="800000"/>
          </a:ln>
        </p:spPr>
        <p:txBody>
          <a:bodyPr/>
          <a:lstStyle>
            <a:lvl1pPr>
              <a:defRPr/>
            </a:lvl1pPr>
          </a:lstStyle>
          <a:p>
            <a:r>
              <a:rPr lang="en-GB"/>
              <a:t>Insert image / infographic</a:t>
            </a:r>
          </a:p>
        </p:txBody>
      </p:sp>
      <p:sp>
        <p:nvSpPr>
          <p:cNvPr id="5" name="Footer Placeholder 4">
            <a:extLst>
              <a:ext uri="{FF2B5EF4-FFF2-40B4-BE49-F238E27FC236}">
                <a16:creationId xmlns:a16="http://schemas.microsoft.com/office/drawing/2014/main" id="{C772AD00-41ED-1D4B-8053-AD09A51DA5A6}"/>
              </a:ext>
              <a:ext uri="{C183D7F6-B498-43B3-948B-1728B52AA6E4}">
                <adec:decorative xmlns:adec="http://schemas.microsoft.com/office/drawing/2017/decorative" val="1"/>
              </a:ext>
            </a:extLst>
          </p:cNvPr>
          <p:cNvSpPr>
            <a:spLocks noGrp="1"/>
          </p:cNvSpPr>
          <p:nvPr>
            <p:ph type="ftr" sz="quarter" idx="11"/>
          </p:nvPr>
        </p:nvSpPr>
        <p:spPr>
          <a:xfrm>
            <a:off x="828430" y="4623775"/>
            <a:ext cx="3490344" cy="360000"/>
          </a:xfrm>
        </p:spPr>
        <p:txBody>
          <a:bodyPr/>
          <a:lstStyle>
            <a:lvl1pPr>
              <a:defRPr/>
            </a:lvl1pPr>
          </a:lstStyle>
          <a:p>
            <a:r>
              <a:rPr lang="en-GB"/>
              <a:t>Insert footer</a:t>
            </a:r>
          </a:p>
        </p:txBody>
      </p:sp>
      <p:sp>
        <p:nvSpPr>
          <p:cNvPr id="6" name="Slide Number Placeholder 5">
            <a:extLst>
              <a:ext uri="{FF2B5EF4-FFF2-40B4-BE49-F238E27FC236}">
                <a16:creationId xmlns:a16="http://schemas.microsoft.com/office/drawing/2014/main" id="{D0845B74-E028-E24B-BE9C-E0C09F0D90A3}"/>
              </a:ext>
              <a:ext uri="{C183D7F6-B498-43B3-948B-1728B52AA6E4}">
                <adec:decorative xmlns:adec="http://schemas.microsoft.com/office/drawing/2017/decorative" val="1"/>
              </a:ext>
            </a:extLst>
          </p:cNvPr>
          <p:cNvSpPr>
            <a:spLocks noGrp="1"/>
          </p:cNvSpPr>
          <p:nvPr>
            <p:ph type="sldNum" sz="quarter" idx="12"/>
          </p:nvPr>
        </p:nvSpPr>
        <p:spPr/>
        <p:txBody>
          <a:bodyPr/>
          <a:lstStyle/>
          <a:p>
            <a:fld id="{0BD7AF65-ABD8-9745-9161-1D3466EAFE0E}" type="slidenum">
              <a:rPr lang="en-GB" smtClean="0"/>
              <a:t>‹#›</a:t>
            </a:fld>
            <a:endParaRPr lang="en-GB"/>
          </a:p>
        </p:txBody>
      </p:sp>
    </p:spTree>
    <p:extLst>
      <p:ext uri="{BB962C8B-B14F-4D97-AF65-F5344CB8AC3E}">
        <p14:creationId xmlns:p14="http://schemas.microsoft.com/office/powerpoint/2010/main" val="293035036"/>
      </p:ext>
    </p:extLst>
  </p:cSld>
  <p:clrMapOvr>
    <a:masterClrMapping/>
  </p:clrMapOvr>
  <p:extLst>
    <p:ext uri="{DCECCB84-F9BA-43D5-87BE-67443E8EF086}">
      <p15:sldGuideLst xmlns:p15="http://schemas.microsoft.com/office/powerpoint/2012/main">
        <p15:guide id="1" orient="horz" pos="894">
          <p15:clr>
            <a:srgbClr val="FBAE40"/>
          </p15:clr>
        </p15:guide>
        <p15:guide id="2" pos="4332">
          <p15:clr>
            <a:srgbClr val="FBAE40"/>
          </p15:clr>
        </p15:guide>
        <p15:guide id="3" orient="horz" pos="78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LOW CONTENT ONLY SLIDE">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F7B377CF-2490-426A-9D9B-C329528E167B}"/>
              </a:ext>
            </a:extLst>
          </p:cNvPr>
          <p:cNvSpPr>
            <a:spLocks noGrp="1"/>
          </p:cNvSpPr>
          <p:nvPr>
            <p:ph idx="1" hasCustomPrompt="1"/>
          </p:nvPr>
        </p:nvSpPr>
        <p:spPr>
          <a:xfrm>
            <a:off x="358775" y="1047262"/>
            <a:ext cx="6518276" cy="3013858"/>
          </a:xfrm>
          <a:prstGeom prst="rect">
            <a:avLst/>
          </a:prstGeom>
        </p:spPr>
        <p:txBody>
          <a:bodyPr lIns="0" tIns="0" rIns="0" bIns="0"/>
          <a:lstStyle>
            <a:lvl1pPr marL="177800" indent="-177800" defTabSz="270000">
              <a:lnSpc>
                <a:spcPct val="100000"/>
              </a:lnSpc>
              <a:tabLst/>
              <a:defRPr sz="2000" b="0" i="0">
                <a:solidFill>
                  <a:schemeClr val="tx1"/>
                </a:solidFill>
                <a:latin typeface="+mn-lt"/>
                <a:ea typeface="Roboto Light" panose="02000000000000000000" pitchFamily="2" charset="0"/>
              </a:defRPr>
            </a:lvl1pPr>
            <a:lvl2pPr marL="266700" indent="-176213" defTabSz="270000">
              <a:lnSpc>
                <a:spcPct val="100000"/>
              </a:lnSpc>
              <a:tabLst/>
              <a:defRPr sz="2000" b="0" i="0">
                <a:solidFill>
                  <a:schemeClr val="tx1"/>
                </a:solidFill>
                <a:latin typeface="+mn-lt"/>
                <a:ea typeface="Roboto Light" panose="02000000000000000000" pitchFamily="2" charset="0"/>
              </a:defRPr>
            </a:lvl2pPr>
            <a:lvl3pPr marL="360363" indent="-179388" defTabSz="270000">
              <a:lnSpc>
                <a:spcPct val="100000"/>
              </a:lnSpc>
              <a:tabLst/>
              <a:defRPr sz="2000" b="0" i="0">
                <a:solidFill>
                  <a:schemeClr val="tx1"/>
                </a:solidFill>
                <a:latin typeface="+mn-lt"/>
                <a:ea typeface="Roboto Light" panose="02000000000000000000" pitchFamily="2" charset="0"/>
              </a:defRPr>
            </a:lvl3pPr>
            <a:lvl4pPr marL="446088" indent="-179388" defTabSz="270000">
              <a:lnSpc>
                <a:spcPct val="100000"/>
              </a:lnSpc>
              <a:tabLst/>
              <a:defRPr sz="2000" b="0" i="0">
                <a:solidFill>
                  <a:schemeClr val="tx1"/>
                </a:solidFill>
                <a:latin typeface="+mn-lt"/>
                <a:ea typeface="Roboto Light" panose="02000000000000000000" pitchFamily="2" charset="0"/>
              </a:defRPr>
            </a:lvl4pPr>
            <a:lvl5pPr marL="539750" indent="-182563" defTabSz="270000">
              <a:lnSpc>
                <a:spcPct val="100000"/>
              </a:lnSpc>
              <a:tabLst/>
              <a:defRPr sz="2000" b="0" i="0">
                <a:solidFill>
                  <a:schemeClr val="tx1"/>
                </a:solidFill>
                <a:latin typeface="+mn-lt"/>
                <a:ea typeface="Roboto Light" panose="02000000000000000000" pitchFamily="2" charset="0"/>
              </a:defRPr>
            </a:lvl5pPr>
          </a:lstStyle>
          <a:p>
            <a:pPr lvl="0"/>
            <a:r>
              <a:rPr lang="en-US"/>
              <a:t>Main content area</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59007121-3DEE-AD4C-A4FA-0321B9D1464E}"/>
              </a:ext>
            </a:extLst>
          </p:cNvPr>
          <p:cNvSpPr>
            <a:spLocks noGrp="1"/>
          </p:cNvSpPr>
          <p:nvPr>
            <p:ph type="title" hasCustomPrompt="1"/>
          </p:nvPr>
        </p:nvSpPr>
        <p:spPr>
          <a:xfrm>
            <a:off x="358774" y="339725"/>
            <a:ext cx="6518277" cy="341572"/>
          </a:xfrm>
          <a:prstGeom prst="rect">
            <a:avLst/>
          </a:prstGeom>
        </p:spPr>
        <p:txBody>
          <a:bodyPr lIns="0" tIns="0" rIns="0" bIns="0"/>
          <a:lstStyle>
            <a:lvl1pPr algn="l">
              <a:lnSpc>
                <a:spcPct val="100000"/>
              </a:lnSpc>
              <a:defRPr sz="2400" b="1" i="0">
                <a:latin typeface="+mn-lt"/>
                <a:ea typeface="Roboto Black" panose="02000000000000000000" pitchFamily="2" charset="0"/>
              </a:defRPr>
            </a:lvl1pPr>
          </a:lstStyle>
          <a:p>
            <a:r>
              <a:rPr lang="en-US"/>
              <a:t>Page title</a:t>
            </a:r>
            <a:endParaRPr lang="en-GB"/>
          </a:p>
        </p:txBody>
      </p:sp>
      <p:sp>
        <p:nvSpPr>
          <p:cNvPr id="5" name="Footer Placeholder 4">
            <a:extLst>
              <a:ext uri="{FF2B5EF4-FFF2-40B4-BE49-F238E27FC236}">
                <a16:creationId xmlns:a16="http://schemas.microsoft.com/office/drawing/2014/main" id="{C772AD00-41ED-1D4B-8053-AD09A51DA5A6}"/>
              </a:ext>
            </a:extLst>
          </p:cNvPr>
          <p:cNvSpPr>
            <a:spLocks noGrp="1"/>
          </p:cNvSpPr>
          <p:nvPr>
            <p:ph type="ftr" sz="quarter" idx="11"/>
          </p:nvPr>
        </p:nvSpPr>
        <p:spPr/>
        <p:txBody>
          <a:bodyPr/>
          <a:lstStyle>
            <a:lvl1pPr>
              <a:defRPr/>
            </a:lvl1pPr>
          </a:lstStyle>
          <a:p>
            <a:r>
              <a:rPr lang="en-GB"/>
              <a:t>Building digital capability</a:t>
            </a:r>
          </a:p>
        </p:txBody>
      </p:sp>
      <p:sp>
        <p:nvSpPr>
          <p:cNvPr id="6" name="Slide Number Placeholder 5">
            <a:extLst>
              <a:ext uri="{FF2B5EF4-FFF2-40B4-BE49-F238E27FC236}">
                <a16:creationId xmlns:a16="http://schemas.microsoft.com/office/drawing/2014/main" id="{D0845B74-E028-E24B-BE9C-E0C09F0D90A3}"/>
              </a:ext>
            </a:extLst>
          </p:cNvPr>
          <p:cNvSpPr>
            <a:spLocks noGrp="1"/>
          </p:cNvSpPr>
          <p:nvPr>
            <p:ph type="sldNum" sz="quarter" idx="12"/>
          </p:nvPr>
        </p:nvSpPr>
        <p:spPr/>
        <p:txBody>
          <a:bodyPr/>
          <a:lstStyle/>
          <a:p>
            <a:fld id="{0BD7AF65-ABD8-9745-9161-1D3466EAFE0E}" type="slidenum">
              <a:rPr lang="en-GB" smtClean="0"/>
              <a:t>‹#›</a:t>
            </a:fld>
            <a:endParaRPr lang="en-GB"/>
          </a:p>
        </p:txBody>
      </p:sp>
    </p:spTree>
    <p:extLst>
      <p:ext uri="{BB962C8B-B14F-4D97-AF65-F5344CB8AC3E}">
        <p14:creationId xmlns:p14="http://schemas.microsoft.com/office/powerpoint/2010/main" val="2149519346"/>
      </p:ext>
    </p:extLst>
  </p:cSld>
  <p:clrMapOvr>
    <a:masterClrMapping/>
  </p:clrMapOvr>
  <p:extLst>
    <p:ext uri="{DCECCB84-F9BA-43D5-87BE-67443E8EF086}">
      <p15:sldGuideLst xmlns:p15="http://schemas.microsoft.com/office/powerpoint/2012/main">
        <p15:guide id="1" orient="horz" pos="894">
          <p15:clr>
            <a:srgbClr val="FBAE40"/>
          </p15:clr>
        </p15:guide>
        <p15:guide id="2" pos="4332">
          <p15:clr>
            <a:srgbClr val="FBAE40"/>
          </p15:clr>
        </p15:guide>
        <p15:guide id="3" orient="horz" pos="78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 PUR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4" y="2269633"/>
            <a:ext cx="6518277" cy="341572"/>
          </a:xfrm>
          <a:prstGeom prst="rect">
            <a:avLst/>
          </a:prstGeom>
        </p:spPr>
        <p:txBody>
          <a:bodyPr lIns="0" tIns="0" rIns="0" bIns="0"/>
          <a:lstStyle>
            <a:lvl1pPr algn="l">
              <a:lnSpc>
                <a:spcPct val="100000"/>
              </a:lnSpc>
              <a:defRPr sz="2400" b="1" i="0">
                <a:solidFill>
                  <a:schemeClr val="bg1"/>
                </a:solidFill>
                <a:latin typeface="+mn-lt"/>
                <a:ea typeface="Roboto Black" panose="02000000000000000000" pitchFamily="2" charset="0"/>
              </a:defRPr>
            </a:lvl1pPr>
          </a:lstStyle>
          <a:p>
            <a:r>
              <a:rPr lang="en-US"/>
              <a:t>Click to edit Master title style</a:t>
            </a:r>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358774" y="2863678"/>
            <a:ext cx="6518277" cy="255741"/>
          </a:xfrm>
          <a:prstGeom prst="rect">
            <a:avLst/>
          </a:prstGeom>
        </p:spPr>
        <p:txBody>
          <a:bodyPr lIns="0" tIns="0" rIns="0" bIns="0" anchor="t" anchorCtr="0"/>
          <a:lstStyle>
            <a:lvl1pPr marL="0" indent="0">
              <a:buNone/>
              <a:defRPr sz="1800" b="0" i="0">
                <a:solidFill>
                  <a:schemeClr val="bg1"/>
                </a:solidFill>
                <a:latin typeface="+mn-lt"/>
                <a:ea typeface="Roboto Medium" panose="02000000000000000000" pitchFamily="2"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Tree>
    <p:extLst>
      <p:ext uri="{BB962C8B-B14F-4D97-AF65-F5344CB8AC3E}">
        <p14:creationId xmlns:p14="http://schemas.microsoft.com/office/powerpoint/2010/main" val="3056792519"/>
      </p:ext>
    </p:extLst>
  </p:cSld>
  <p:clrMapOvr>
    <a:masterClrMapping/>
  </p:clrMapOvr>
  <p:extLst>
    <p:ext uri="{DCECCB84-F9BA-43D5-87BE-67443E8EF086}">
      <p15:sldGuideLst xmlns:p15="http://schemas.microsoft.com/office/powerpoint/2012/main">
        <p15:guide id="1" orient="horz" pos="1212">
          <p15:clr>
            <a:srgbClr val="FBAE40"/>
          </p15:clr>
        </p15:guide>
        <p15:guide id="2" pos="4332">
          <p15:clr>
            <a:srgbClr val="FBAE40"/>
          </p15:clr>
        </p15:guide>
        <p15:guide id="3" orient="horz" pos="1892">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NGLE COLUMN - PUR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4" y="339725"/>
            <a:ext cx="6518277" cy="341572"/>
          </a:xfrm>
          <a:prstGeom prst="rect">
            <a:avLst/>
          </a:prstGeom>
        </p:spPr>
        <p:txBody>
          <a:bodyPr lIns="0" tIns="0" rIns="0" bIns="0"/>
          <a:lstStyle>
            <a:lvl1pPr algn="l">
              <a:lnSpc>
                <a:spcPct val="100000"/>
              </a:lnSpc>
              <a:defRPr sz="2400" b="1" i="0">
                <a:solidFill>
                  <a:schemeClr val="bg1"/>
                </a:solidFill>
                <a:latin typeface="+mn-lt"/>
                <a:ea typeface="Roboto Black" panose="02000000000000000000" pitchFamily="2" charset="0"/>
              </a:defRPr>
            </a:lvl1pPr>
          </a:lstStyle>
          <a:p>
            <a:r>
              <a:rPr lang="en-US"/>
              <a:t>Click to edit Master title style</a:t>
            </a:r>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358774" y="1047262"/>
            <a:ext cx="6518277" cy="255741"/>
          </a:xfrm>
          <a:prstGeom prst="rect">
            <a:avLst/>
          </a:prstGeom>
        </p:spPr>
        <p:txBody>
          <a:bodyPr lIns="0" tIns="0" rIns="0" bIns="0" anchor="t" anchorCtr="0"/>
          <a:lstStyle>
            <a:lvl1pPr marL="0" indent="0">
              <a:buNone/>
              <a:defRPr sz="1800" b="1" i="0">
                <a:solidFill>
                  <a:schemeClr val="bg1"/>
                </a:solidFill>
                <a:latin typeface="+mn-lt"/>
                <a:ea typeface="Roboto Medium" panose="02000000000000000000" pitchFamily="2"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8" name="Content Placeholder 2">
            <a:extLst>
              <a:ext uri="{FF2B5EF4-FFF2-40B4-BE49-F238E27FC236}">
                <a16:creationId xmlns:a16="http://schemas.microsoft.com/office/drawing/2014/main" id="{ABBF1310-C6E8-4747-8F27-E8B3BAE2CD43}"/>
              </a:ext>
            </a:extLst>
          </p:cNvPr>
          <p:cNvSpPr>
            <a:spLocks noGrp="1"/>
          </p:cNvSpPr>
          <p:nvPr>
            <p:ph idx="1"/>
          </p:nvPr>
        </p:nvSpPr>
        <p:spPr>
          <a:xfrm>
            <a:off x="358775" y="1429556"/>
            <a:ext cx="6518276" cy="3013858"/>
          </a:xfrm>
          <a:prstGeom prst="rect">
            <a:avLst/>
          </a:prstGeom>
        </p:spPr>
        <p:txBody>
          <a:bodyPr lIns="0" tIns="0" rIns="0" bIns="0"/>
          <a:lstStyle>
            <a:lvl1pPr marL="90488" indent="-90488" defTabSz="270000">
              <a:lnSpc>
                <a:spcPct val="100000"/>
              </a:lnSpc>
              <a:tabLst/>
              <a:defRPr sz="1800" b="0" i="0">
                <a:solidFill>
                  <a:schemeClr val="bg1"/>
                </a:solidFill>
                <a:latin typeface="+mn-lt"/>
                <a:ea typeface="Roboto Light" panose="02000000000000000000" pitchFamily="2" charset="0"/>
              </a:defRPr>
            </a:lvl1pPr>
            <a:lvl2pPr marL="180975" indent="-90488" defTabSz="270000">
              <a:lnSpc>
                <a:spcPct val="100000"/>
              </a:lnSpc>
              <a:tabLst/>
              <a:defRPr sz="1800" b="0" i="0">
                <a:solidFill>
                  <a:schemeClr val="bg1"/>
                </a:solidFill>
                <a:latin typeface="+mn-lt"/>
                <a:ea typeface="Roboto Light" panose="02000000000000000000" pitchFamily="2" charset="0"/>
              </a:defRPr>
            </a:lvl2pPr>
            <a:lvl3pPr marL="266700" indent="-85725" defTabSz="270000">
              <a:lnSpc>
                <a:spcPct val="100000"/>
              </a:lnSpc>
              <a:tabLst/>
              <a:defRPr sz="1800" b="0" i="0">
                <a:solidFill>
                  <a:schemeClr val="bg1"/>
                </a:solidFill>
                <a:latin typeface="+mn-lt"/>
                <a:ea typeface="Roboto Light" panose="02000000000000000000" pitchFamily="2" charset="0"/>
              </a:defRPr>
            </a:lvl3pPr>
            <a:lvl4pPr marL="357188" indent="-90488" defTabSz="270000">
              <a:lnSpc>
                <a:spcPct val="100000"/>
              </a:lnSpc>
              <a:tabLst/>
              <a:defRPr sz="1800" b="0" i="0">
                <a:solidFill>
                  <a:schemeClr val="bg1"/>
                </a:solidFill>
                <a:latin typeface="+mn-lt"/>
                <a:ea typeface="Roboto Light" panose="02000000000000000000" pitchFamily="2" charset="0"/>
              </a:defRPr>
            </a:lvl4pPr>
            <a:lvl5pPr marL="447675" indent="-90488" defTabSz="270000">
              <a:lnSpc>
                <a:spcPct val="100000"/>
              </a:lnSpc>
              <a:tabLst/>
              <a:defRPr sz="1800" b="0" i="0">
                <a:solidFill>
                  <a:schemeClr val="bg1"/>
                </a:solidFill>
                <a:latin typeface="+mn-lt"/>
                <a:ea typeface="Roboto Light" panose="02000000000000000000"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C772AD00-41ED-1D4B-8053-AD09A51DA5A6}"/>
              </a:ext>
              <a:ext uri="{C183D7F6-B498-43B3-948B-1728B52AA6E4}">
                <adec:decorative xmlns:adec="http://schemas.microsoft.com/office/drawing/2017/decorative" val="1"/>
              </a:ext>
            </a:extLst>
          </p:cNvPr>
          <p:cNvSpPr>
            <a:spLocks noGrp="1"/>
          </p:cNvSpPr>
          <p:nvPr>
            <p:ph type="ftr" sz="quarter" idx="11"/>
          </p:nvPr>
        </p:nvSpPr>
        <p:spPr>
          <a:xfrm>
            <a:off x="828430" y="4623775"/>
            <a:ext cx="3641970" cy="360000"/>
          </a:xfrm>
          <a:prstGeom prst="rect">
            <a:avLst/>
          </a:prstGeom>
        </p:spPr>
        <p:txBody>
          <a:bodyPr/>
          <a:lstStyle>
            <a:lvl1pPr>
              <a:defRPr/>
            </a:lvl1pPr>
          </a:lstStyle>
          <a:p>
            <a:r>
              <a:rPr lang="en-GB"/>
              <a:t>Insert footer</a:t>
            </a:r>
          </a:p>
        </p:txBody>
      </p:sp>
      <p:sp>
        <p:nvSpPr>
          <p:cNvPr id="6" name="Slide Number Placeholder 5">
            <a:extLst>
              <a:ext uri="{FF2B5EF4-FFF2-40B4-BE49-F238E27FC236}">
                <a16:creationId xmlns:a16="http://schemas.microsoft.com/office/drawing/2014/main" id="{D0845B74-E028-E24B-BE9C-E0C09F0D90A3}"/>
              </a:ext>
              <a:ext uri="{C183D7F6-B498-43B3-948B-1728B52AA6E4}">
                <adec:decorative xmlns:adec="http://schemas.microsoft.com/office/drawing/2017/decorative" val="1"/>
              </a:ext>
            </a:extLst>
          </p:cNvPr>
          <p:cNvSpPr>
            <a:spLocks noGrp="1"/>
          </p:cNvSpPr>
          <p:nvPr>
            <p:ph type="sldNum" sz="quarter" idx="12"/>
          </p:nvPr>
        </p:nvSpPr>
        <p:spPr>
          <a:xfrm>
            <a:off x="358775" y="4623776"/>
            <a:ext cx="198109" cy="360000"/>
          </a:xfrm>
          <a:prstGeom prst="rect">
            <a:avLst/>
          </a:prstGeom>
        </p:spPr>
        <p:txBody>
          <a:bodyPr/>
          <a:lstStyle/>
          <a:p>
            <a:fld id="{0BD7AF65-ABD8-9745-9161-1D3466EAFE0E}" type="slidenum">
              <a:rPr lang="en-GB" smtClean="0"/>
              <a:t>‹#›</a:t>
            </a:fld>
            <a:endParaRPr lang="en-GB"/>
          </a:p>
        </p:txBody>
      </p:sp>
    </p:spTree>
    <p:extLst>
      <p:ext uri="{BB962C8B-B14F-4D97-AF65-F5344CB8AC3E}">
        <p14:creationId xmlns:p14="http://schemas.microsoft.com/office/powerpoint/2010/main" val="1825200140"/>
      </p:ext>
    </p:extLst>
  </p:cSld>
  <p:clrMapOvr>
    <a:masterClrMapping/>
  </p:clrMapOvr>
  <p:extLst>
    <p:ext uri="{DCECCB84-F9BA-43D5-87BE-67443E8EF086}">
      <p15:sldGuideLst xmlns:p15="http://schemas.microsoft.com/office/powerpoint/2012/main">
        <p15:guide id="1" orient="horz" pos="894">
          <p15:clr>
            <a:srgbClr val="FBAE40"/>
          </p15:clr>
        </p15:guide>
        <p15:guide id="2" pos="4332">
          <p15:clr>
            <a:srgbClr val="FBAE40"/>
          </p15:clr>
        </p15:guide>
        <p15:guide id="3" orient="horz" pos="78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LUMN &amp; GRAPHIC - PUR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4" y="339725"/>
            <a:ext cx="6518277" cy="341572"/>
          </a:xfrm>
          <a:prstGeom prst="rect">
            <a:avLst/>
          </a:prstGeom>
        </p:spPr>
        <p:txBody>
          <a:bodyPr lIns="0" tIns="0" rIns="0" bIns="0"/>
          <a:lstStyle>
            <a:lvl1pPr algn="l">
              <a:lnSpc>
                <a:spcPct val="100000"/>
              </a:lnSpc>
              <a:defRPr sz="2400" b="1" i="0">
                <a:solidFill>
                  <a:schemeClr val="bg1"/>
                </a:solidFill>
                <a:latin typeface="+mn-lt"/>
                <a:ea typeface="Roboto Black" panose="02000000000000000000" pitchFamily="2" charset="0"/>
              </a:defRPr>
            </a:lvl1pPr>
          </a:lstStyle>
          <a:p>
            <a:r>
              <a:rPr lang="en-US"/>
              <a:t>Click to edit Master title style</a:t>
            </a:r>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358775" y="1047262"/>
            <a:ext cx="3959999" cy="255741"/>
          </a:xfrm>
          <a:prstGeom prst="rect">
            <a:avLst/>
          </a:prstGeom>
        </p:spPr>
        <p:txBody>
          <a:bodyPr lIns="0" tIns="0" rIns="0" bIns="0" anchor="t" anchorCtr="0"/>
          <a:lstStyle>
            <a:lvl1pPr marL="0" indent="0">
              <a:buNone/>
              <a:defRPr sz="1800" b="1" i="0">
                <a:solidFill>
                  <a:schemeClr val="bg1"/>
                </a:solidFill>
                <a:latin typeface="+mn-lt"/>
                <a:ea typeface="Roboto Medium" panose="02000000000000000000" pitchFamily="2"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9" name="Content Placeholder 2">
            <a:extLst>
              <a:ext uri="{FF2B5EF4-FFF2-40B4-BE49-F238E27FC236}">
                <a16:creationId xmlns:a16="http://schemas.microsoft.com/office/drawing/2014/main" id="{3368455E-248E-4A62-84CB-1504411DD432}"/>
              </a:ext>
            </a:extLst>
          </p:cNvPr>
          <p:cNvSpPr>
            <a:spLocks noGrp="1"/>
          </p:cNvSpPr>
          <p:nvPr>
            <p:ph idx="1"/>
          </p:nvPr>
        </p:nvSpPr>
        <p:spPr>
          <a:xfrm>
            <a:off x="358776" y="1429556"/>
            <a:ext cx="3959998" cy="3013858"/>
          </a:xfrm>
          <a:prstGeom prst="rect">
            <a:avLst/>
          </a:prstGeom>
        </p:spPr>
        <p:txBody>
          <a:bodyPr lIns="0" tIns="0" rIns="0" bIns="0"/>
          <a:lstStyle>
            <a:lvl1pPr marL="90488" indent="-90488" defTabSz="270000">
              <a:lnSpc>
                <a:spcPct val="100000"/>
              </a:lnSpc>
              <a:tabLst/>
              <a:defRPr sz="1800" b="0" i="0">
                <a:solidFill>
                  <a:schemeClr val="bg1"/>
                </a:solidFill>
                <a:latin typeface="+mn-lt"/>
                <a:ea typeface="Roboto Light" panose="02000000000000000000" pitchFamily="2" charset="0"/>
              </a:defRPr>
            </a:lvl1pPr>
            <a:lvl2pPr marL="180975" indent="-90488" defTabSz="270000">
              <a:lnSpc>
                <a:spcPct val="100000"/>
              </a:lnSpc>
              <a:tabLst/>
              <a:defRPr sz="1800" b="0" i="0">
                <a:solidFill>
                  <a:schemeClr val="bg1"/>
                </a:solidFill>
                <a:latin typeface="+mn-lt"/>
                <a:ea typeface="Roboto Light" panose="02000000000000000000" pitchFamily="2" charset="0"/>
              </a:defRPr>
            </a:lvl2pPr>
            <a:lvl3pPr marL="266700" indent="-85725" defTabSz="270000">
              <a:lnSpc>
                <a:spcPct val="100000"/>
              </a:lnSpc>
              <a:tabLst/>
              <a:defRPr sz="1800" b="0" i="0">
                <a:solidFill>
                  <a:schemeClr val="bg1"/>
                </a:solidFill>
                <a:latin typeface="+mn-lt"/>
                <a:ea typeface="Roboto Light" panose="02000000000000000000" pitchFamily="2" charset="0"/>
              </a:defRPr>
            </a:lvl3pPr>
            <a:lvl4pPr marL="357188" indent="-90488" defTabSz="270000">
              <a:lnSpc>
                <a:spcPct val="100000"/>
              </a:lnSpc>
              <a:tabLst/>
              <a:defRPr sz="1800" b="0" i="0">
                <a:solidFill>
                  <a:schemeClr val="bg1"/>
                </a:solidFill>
                <a:latin typeface="+mn-lt"/>
                <a:ea typeface="Roboto Light" panose="02000000000000000000" pitchFamily="2" charset="0"/>
              </a:defRPr>
            </a:lvl4pPr>
            <a:lvl5pPr marL="447675" indent="-90488" defTabSz="270000">
              <a:lnSpc>
                <a:spcPct val="100000"/>
              </a:lnSpc>
              <a:tabLst/>
              <a:defRPr sz="1800" b="0" i="0">
                <a:solidFill>
                  <a:schemeClr val="bg1"/>
                </a:solidFill>
                <a:latin typeface="+mn-lt"/>
                <a:ea typeface="Roboto Light" panose="02000000000000000000"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Picture Placeholder 2">
            <a:extLst>
              <a:ext uri="{FF2B5EF4-FFF2-40B4-BE49-F238E27FC236}">
                <a16:creationId xmlns:a16="http://schemas.microsoft.com/office/drawing/2014/main" id="{26B2469B-2939-42D6-B420-11D52295C3CC}"/>
              </a:ext>
            </a:extLst>
          </p:cNvPr>
          <p:cNvSpPr>
            <a:spLocks noGrp="1"/>
          </p:cNvSpPr>
          <p:nvPr>
            <p:ph type="pic" sz="quarter" idx="14" hasCustomPrompt="1"/>
          </p:nvPr>
        </p:nvSpPr>
        <p:spPr>
          <a:xfrm>
            <a:off x="4692580" y="1095270"/>
            <a:ext cx="3843160" cy="3463698"/>
          </a:xfrm>
          <a:prstGeom prst="rect">
            <a:avLst/>
          </a:prstGeom>
          <a:solidFill>
            <a:schemeClr val="bg1">
              <a:lumMod val="95000"/>
            </a:schemeClr>
          </a:solidFill>
          <a:ln w="127000">
            <a:solidFill>
              <a:schemeClr val="bg1">
                <a:lumMod val="95000"/>
              </a:schemeClr>
            </a:solidFill>
            <a:miter lim="800000"/>
          </a:ln>
        </p:spPr>
        <p:txBody>
          <a:bodyPr/>
          <a:lstStyle>
            <a:lvl1pPr>
              <a:defRPr/>
            </a:lvl1pPr>
          </a:lstStyle>
          <a:p>
            <a:r>
              <a:rPr lang="en-GB"/>
              <a:t>Insert image / infographic</a:t>
            </a:r>
          </a:p>
        </p:txBody>
      </p:sp>
      <p:sp>
        <p:nvSpPr>
          <p:cNvPr id="5" name="Footer Placeholder 4">
            <a:extLst>
              <a:ext uri="{FF2B5EF4-FFF2-40B4-BE49-F238E27FC236}">
                <a16:creationId xmlns:a16="http://schemas.microsoft.com/office/drawing/2014/main" id="{C772AD00-41ED-1D4B-8053-AD09A51DA5A6}"/>
              </a:ext>
              <a:ext uri="{C183D7F6-B498-43B3-948B-1728B52AA6E4}">
                <adec:decorative xmlns:adec="http://schemas.microsoft.com/office/drawing/2017/decorative" val="1"/>
              </a:ext>
            </a:extLst>
          </p:cNvPr>
          <p:cNvSpPr>
            <a:spLocks noGrp="1"/>
          </p:cNvSpPr>
          <p:nvPr>
            <p:ph type="ftr" sz="quarter" idx="11"/>
          </p:nvPr>
        </p:nvSpPr>
        <p:spPr>
          <a:xfrm>
            <a:off x="828430" y="4623775"/>
            <a:ext cx="3490344" cy="360000"/>
          </a:xfrm>
        </p:spPr>
        <p:txBody>
          <a:bodyPr/>
          <a:lstStyle>
            <a:lvl1pPr>
              <a:defRPr/>
            </a:lvl1pPr>
          </a:lstStyle>
          <a:p>
            <a:r>
              <a:rPr lang="en-GB"/>
              <a:t>Insert footer</a:t>
            </a:r>
          </a:p>
        </p:txBody>
      </p:sp>
      <p:sp>
        <p:nvSpPr>
          <p:cNvPr id="6" name="Slide Number Placeholder 5">
            <a:extLst>
              <a:ext uri="{FF2B5EF4-FFF2-40B4-BE49-F238E27FC236}">
                <a16:creationId xmlns:a16="http://schemas.microsoft.com/office/drawing/2014/main" id="{D0845B74-E028-E24B-BE9C-E0C09F0D90A3}"/>
              </a:ext>
              <a:ext uri="{C183D7F6-B498-43B3-948B-1728B52AA6E4}">
                <adec:decorative xmlns:adec="http://schemas.microsoft.com/office/drawing/2017/decorative" val="1"/>
              </a:ext>
            </a:extLst>
          </p:cNvPr>
          <p:cNvSpPr>
            <a:spLocks noGrp="1"/>
          </p:cNvSpPr>
          <p:nvPr>
            <p:ph type="sldNum" sz="quarter" idx="12"/>
          </p:nvPr>
        </p:nvSpPr>
        <p:spPr/>
        <p:txBody>
          <a:bodyPr/>
          <a:lstStyle/>
          <a:p>
            <a:fld id="{0BD7AF65-ABD8-9745-9161-1D3466EAFE0E}" type="slidenum">
              <a:rPr lang="en-GB" smtClean="0"/>
              <a:t>‹#›</a:t>
            </a:fld>
            <a:endParaRPr lang="en-GB"/>
          </a:p>
        </p:txBody>
      </p:sp>
    </p:spTree>
    <p:extLst>
      <p:ext uri="{BB962C8B-B14F-4D97-AF65-F5344CB8AC3E}">
        <p14:creationId xmlns:p14="http://schemas.microsoft.com/office/powerpoint/2010/main" val="63852958"/>
      </p:ext>
    </p:extLst>
  </p:cSld>
  <p:clrMapOvr>
    <a:masterClrMapping/>
  </p:clrMapOvr>
  <p:extLst>
    <p:ext uri="{DCECCB84-F9BA-43D5-87BE-67443E8EF086}">
      <p15:sldGuideLst xmlns:p15="http://schemas.microsoft.com/office/powerpoint/2012/main">
        <p15:guide id="1" orient="horz" pos="894">
          <p15:clr>
            <a:srgbClr val="FBAE40"/>
          </p15:clr>
        </p15:guide>
        <p15:guide id="2" pos="4332">
          <p15:clr>
            <a:srgbClr val="FBAE40"/>
          </p15:clr>
        </p15:guide>
        <p15:guide id="3" orient="horz" pos="78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GNOFF / BACK">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5C3DB1F-2F5F-4A41-8446-2FC2ADB977A5}"/>
              </a:ext>
            </a:extLst>
          </p:cNvPr>
          <p:cNvPicPr>
            <a:picLocks noChangeAspect="1"/>
          </p:cNvPicPr>
          <p:nvPr userDrawn="1"/>
        </p:nvPicPr>
        <p:blipFill rotWithShape="1">
          <a:blip r:embed="rId2"/>
          <a:srcRect l="43192" r="1176"/>
          <a:stretch/>
        </p:blipFill>
        <p:spPr>
          <a:xfrm>
            <a:off x="4064508" y="0"/>
            <a:ext cx="5079492" cy="5143500"/>
          </a:xfrm>
          <a:prstGeom prst="rect">
            <a:avLst/>
          </a:prstGeom>
        </p:spPr>
      </p:pic>
      <p:sp>
        <p:nvSpPr>
          <p:cNvPr id="22" name="Rectangle 21">
            <a:extLst>
              <a:ext uri="{FF2B5EF4-FFF2-40B4-BE49-F238E27FC236}">
                <a16:creationId xmlns:a16="http://schemas.microsoft.com/office/drawing/2014/main" id="{71E9050F-306A-4B89-8024-D4874B96F4C7}"/>
              </a:ext>
              <a:ext uri="{C183D7F6-B498-43B3-948B-1728B52AA6E4}">
                <adec:decorative xmlns:adec="http://schemas.microsoft.com/office/drawing/2017/decorative" val="1"/>
              </a:ext>
            </a:extLst>
          </p:cNvPr>
          <p:cNvSpPr/>
          <p:nvPr userDrawn="1"/>
        </p:nvSpPr>
        <p:spPr>
          <a:xfrm>
            <a:off x="0" y="0"/>
            <a:ext cx="4770304" cy="5143500"/>
          </a:xfrm>
          <a:prstGeom prst="rect">
            <a:avLst/>
          </a:prstGeom>
          <a:solidFill>
            <a:srgbClr val="0D22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 Placeholder 3">
            <a:extLst>
              <a:ext uri="{FF2B5EF4-FFF2-40B4-BE49-F238E27FC236}">
                <a16:creationId xmlns:a16="http://schemas.microsoft.com/office/drawing/2014/main" id="{D00400C0-43D5-4058-9975-3E8B2675CBE2}"/>
              </a:ext>
            </a:extLst>
          </p:cNvPr>
          <p:cNvSpPr txBox="1">
            <a:spLocks/>
          </p:cNvSpPr>
          <p:nvPr userDrawn="1"/>
        </p:nvSpPr>
        <p:spPr>
          <a:xfrm>
            <a:off x="729553" y="3604257"/>
            <a:ext cx="3820773" cy="224070"/>
          </a:xfrm>
          <a:prstGeom prst="rect">
            <a:avLst/>
          </a:prstGeom>
        </p:spPr>
        <p:txBody>
          <a:bodyPr lIns="0" tIns="0" rIns="0" bIns="0" anchor="t" anchorCtr="0"/>
          <a:lstStyle>
            <a:lvl1pPr marL="0" indent="0" algn="l" defTabSz="685800" rtl="0" eaLnBrk="1" latinLnBrk="0" hangingPunct="1">
              <a:lnSpc>
                <a:spcPct val="90000"/>
              </a:lnSpc>
              <a:spcBef>
                <a:spcPts val="750"/>
              </a:spcBef>
              <a:buFont typeface="Arial" panose="020B0604020202020204" pitchFamily="34" charset="0"/>
              <a:buNone/>
              <a:defRPr sz="1700" b="0" i="0" kern="1200">
                <a:solidFill>
                  <a:schemeClr val="tx1"/>
                </a:solidFill>
                <a:latin typeface="+mn-lt"/>
                <a:ea typeface="Roboto Medium" panose="02000000000000000000" pitchFamily="2" charset="0"/>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r>
              <a:rPr lang="en-GB" sz="1400" u="none">
                <a:solidFill>
                  <a:schemeClr val="bg1"/>
                </a:solidFill>
                <a:hlinkClick r:id="rId3">
                  <a:extLst>
                    <a:ext uri="{A12FA001-AC4F-418D-AE19-62706E023703}">
                      <ahyp:hlinkClr xmlns:ahyp="http://schemas.microsoft.com/office/drawing/2018/hyperlinkcolor" val="tx"/>
                    </a:ext>
                  </a:extLst>
                </a:hlinkClick>
              </a:rPr>
              <a:t>www.jisc.ac.uk/building-digital-capability</a:t>
            </a:r>
            <a:endParaRPr lang="en-GB" sz="1400" u="none">
              <a:solidFill>
                <a:schemeClr val="bg1"/>
              </a:solidFill>
            </a:endParaRPr>
          </a:p>
        </p:txBody>
      </p:sp>
      <p:pic>
        <p:nvPicPr>
          <p:cNvPr id="25" name="Graphic 24">
            <a:extLst>
              <a:ext uri="{FF2B5EF4-FFF2-40B4-BE49-F238E27FC236}">
                <a16:creationId xmlns:a16="http://schemas.microsoft.com/office/drawing/2014/main" id="{72AB4ED9-9D6C-4F87-B698-B60B649CDB95}"/>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5400000">
            <a:off x="308156" y="3553731"/>
            <a:ext cx="274596" cy="274596"/>
          </a:xfrm>
          <a:prstGeom prst="rect">
            <a:avLst/>
          </a:prstGeom>
        </p:spPr>
      </p:pic>
      <p:pic>
        <p:nvPicPr>
          <p:cNvPr id="26" name="Graphic 25">
            <a:extLst>
              <a:ext uri="{FF2B5EF4-FFF2-40B4-BE49-F238E27FC236}">
                <a16:creationId xmlns:a16="http://schemas.microsoft.com/office/drawing/2014/main" id="{10FF9A18-BD67-4862-B14C-74C57DA8EFAA}"/>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350977" y="2179570"/>
            <a:ext cx="260274" cy="260274"/>
          </a:xfrm>
          <a:prstGeom prst="rect">
            <a:avLst/>
          </a:prstGeom>
        </p:spPr>
      </p:pic>
      <p:sp>
        <p:nvSpPr>
          <p:cNvPr id="27" name="Text Placeholder 3">
            <a:extLst>
              <a:ext uri="{FF2B5EF4-FFF2-40B4-BE49-F238E27FC236}">
                <a16:creationId xmlns:a16="http://schemas.microsoft.com/office/drawing/2014/main" id="{9FA255F5-E681-44E5-BDD0-86C61143A73C}"/>
              </a:ext>
            </a:extLst>
          </p:cNvPr>
          <p:cNvSpPr txBox="1">
            <a:spLocks/>
          </p:cNvSpPr>
          <p:nvPr userDrawn="1"/>
        </p:nvSpPr>
        <p:spPr>
          <a:xfrm>
            <a:off x="740463" y="4082841"/>
            <a:ext cx="2817608" cy="255741"/>
          </a:xfrm>
          <a:prstGeom prst="rect">
            <a:avLst/>
          </a:prstGeom>
        </p:spPr>
        <p:txBody>
          <a:bodyPr lIns="0" tIns="0" rIns="0" bIns="0" anchor="t" anchorCtr="0"/>
          <a:lstStyle>
            <a:lvl1pPr marL="0" indent="0" algn="l" defTabSz="685800" rtl="0" eaLnBrk="1" latinLnBrk="0" hangingPunct="1">
              <a:lnSpc>
                <a:spcPct val="90000"/>
              </a:lnSpc>
              <a:spcBef>
                <a:spcPts val="750"/>
              </a:spcBef>
              <a:buFont typeface="Arial" panose="020B0604020202020204" pitchFamily="34" charset="0"/>
              <a:buNone/>
              <a:defRPr sz="1700" b="0" i="0" kern="1200">
                <a:solidFill>
                  <a:schemeClr val="tx1"/>
                </a:solidFill>
                <a:latin typeface="+mn-lt"/>
                <a:ea typeface="Roboto Medium" panose="02000000000000000000" pitchFamily="2" charset="0"/>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r>
              <a:rPr lang="en-GB" sz="1400">
                <a:solidFill>
                  <a:schemeClr val="bg1"/>
                </a:solidFill>
                <a:hlinkClick r:id="rId8">
                  <a:extLst>
                    <a:ext uri="{A12FA001-AC4F-418D-AE19-62706E023703}">
                      <ahyp:hlinkClr xmlns:ahyp="http://schemas.microsoft.com/office/drawing/2018/hyperlinkcolor" val="tx"/>
                    </a:ext>
                  </a:extLst>
                </a:hlinkClick>
              </a:rPr>
              <a:t>twitter.com/</a:t>
            </a:r>
            <a:r>
              <a:rPr lang="en-GB" sz="1400" err="1">
                <a:solidFill>
                  <a:schemeClr val="bg1"/>
                </a:solidFill>
                <a:hlinkClick r:id="rId8">
                  <a:extLst>
                    <a:ext uri="{A12FA001-AC4F-418D-AE19-62706E023703}">
                      <ahyp:hlinkClr xmlns:ahyp="http://schemas.microsoft.com/office/drawing/2018/hyperlinkcolor" val="tx"/>
                    </a:ext>
                  </a:extLst>
                </a:hlinkClick>
              </a:rPr>
              <a:t>jiscanalytics</a:t>
            </a:r>
            <a:endParaRPr lang="en-GB" sz="1400">
              <a:solidFill>
                <a:schemeClr val="bg1"/>
              </a:solidFill>
            </a:endParaRPr>
          </a:p>
        </p:txBody>
      </p:sp>
      <p:pic>
        <p:nvPicPr>
          <p:cNvPr id="28" name="Graphic 27">
            <a:extLst>
              <a:ext uri="{FF2B5EF4-FFF2-40B4-BE49-F238E27FC236}">
                <a16:creationId xmlns:a16="http://schemas.microsoft.com/office/drawing/2014/main" id="{FC0BF1E0-5B97-402A-92B2-38768ADA93A3}"/>
              </a:ext>
              <a:ext uri="{C183D7F6-B498-43B3-948B-1728B52AA6E4}">
                <adec:decorative xmlns:adec="http://schemas.microsoft.com/office/drawing/2017/decorative" val="1"/>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305432" y="4115199"/>
            <a:ext cx="203276" cy="165164"/>
          </a:xfrm>
          <a:prstGeom prst="rect">
            <a:avLst/>
          </a:prstGeom>
        </p:spPr>
      </p:pic>
      <p:pic>
        <p:nvPicPr>
          <p:cNvPr id="29" name="Graphic 28">
            <a:extLst>
              <a:ext uri="{FF2B5EF4-FFF2-40B4-BE49-F238E27FC236}">
                <a16:creationId xmlns:a16="http://schemas.microsoft.com/office/drawing/2014/main" id="{DCC647A2-273A-4A5B-86F9-EEC89E1E7142}"/>
              </a:ext>
              <a:ext uri="{C183D7F6-B498-43B3-948B-1728B52AA6E4}">
                <adec:decorative xmlns:adec="http://schemas.microsoft.com/office/drawing/2017/decorative" val="1"/>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308156" y="4544794"/>
            <a:ext cx="200668" cy="200668"/>
          </a:xfrm>
          <a:prstGeom prst="rect">
            <a:avLst/>
          </a:prstGeom>
        </p:spPr>
      </p:pic>
      <p:sp>
        <p:nvSpPr>
          <p:cNvPr id="30" name="Text Placeholder 3">
            <a:extLst>
              <a:ext uri="{FF2B5EF4-FFF2-40B4-BE49-F238E27FC236}">
                <a16:creationId xmlns:a16="http://schemas.microsoft.com/office/drawing/2014/main" id="{91D39B74-020D-4410-853D-81CE4767C432}"/>
              </a:ext>
            </a:extLst>
          </p:cNvPr>
          <p:cNvSpPr txBox="1">
            <a:spLocks/>
          </p:cNvSpPr>
          <p:nvPr userDrawn="1"/>
        </p:nvSpPr>
        <p:spPr>
          <a:xfrm>
            <a:off x="738027" y="4540573"/>
            <a:ext cx="4054312" cy="255741"/>
          </a:xfrm>
          <a:prstGeom prst="rect">
            <a:avLst/>
          </a:prstGeom>
        </p:spPr>
        <p:txBody>
          <a:bodyPr lIns="0" tIns="0" rIns="0" bIns="0" anchor="t" anchorCtr="0"/>
          <a:lstStyle>
            <a:lvl1pPr marL="0" indent="0" algn="l" defTabSz="685800" rtl="0" eaLnBrk="1" latinLnBrk="0" hangingPunct="1">
              <a:lnSpc>
                <a:spcPct val="90000"/>
              </a:lnSpc>
              <a:spcBef>
                <a:spcPts val="750"/>
              </a:spcBef>
              <a:buFont typeface="Arial" panose="020B0604020202020204" pitchFamily="34" charset="0"/>
              <a:buNone/>
              <a:defRPr sz="1700" b="0" i="0" kern="1200">
                <a:solidFill>
                  <a:schemeClr val="tx1"/>
                </a:solidFill>
                <a:latin typeface="+mn-lt"/>
                <a:ea typeface="Roboto Medium" panose="02000000000000000000" pitchFamily="2" charset="0"/>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r>
              <a:rPr lang="en-GB" sz="1400">
                <a:solidFill>
                  <a:schemeClr val="bg1"/>
                </a:solidFill>
                <a:hlinkClick r:id="rId13">
                  <a:extLst>
                    <a:ext uri="{A12FA001-AC4F-418D-AE19-62706E023703}">
                      <ahyp:hlinkClr xmlns:ahyp="http://schemas.microsoft.com/office/drawing/2018/hyperlinkcolor" val="tx"/>
                    </a:ext>
                  </a:extLst>
                </a:hlinkClick>
              </a:rPr>
              <a:t>linkedin.com/showcase/</a:t>
            </a:r>
            <a:r>
              <a:rPr lang="en-GB" sz="1400" err="1">
                <a:solidFill>
                  <a:schemeClr val="bg1"/>
                </a:solidFill>
                <a:hlinkClick r:id="rId13">
                  <a:extLst>
                    <a:ext uri="{A12FA001-AC4F-418D-AE19-62706E023703}">
                      <ahyp:hlinkClr xmlns:ahyp="http://schemas.microsoft.com/office/drawing/2018/hyperlinkcolor" val="tx"/>
                    </a:ext>
                  </a:extLst>
                </a:hlinkClick>
              </a:rPr>
              <a:t>jisc</a:t>
            </a:r>
            <a:r>
              <a:rPr lang="en-GB" sz="1400">
                <a:solidFill>
                  <a:schemeClr val="bg1"/>
                </a:solidFill>
                <a:hlinkClick r:id="rId13">
                  <a:extLst>
                    <a:ext uri="{A12FA001-AC4F-418D-AE19-62706E023703}">
                      <ahyp:hlinkClr xmlns:ahyp="http://schemas.microsoft.com/office/drawing/2018/hyperlinkcolor" val="tx"/>
                    </a:ext>
                  </a:extLst>
                </a:hlinkClick>
              </a:rPr>
              <a:t>-data-analytics/</a:t>
            </a:r>
            <a:endParaRPr lang="en-GB" sz="1400">
              <a:solidFill>
                <a:schemeClr val="bg1"/>
              </a:solidFill>
            </a:endParaRPr>
          </a:p>
        </p:txBody>
      </p:sp>
      <p:sp>
        <p:nvSpPr>
          <p:cNvPr id="31" name="Text Placeholder 2">
            <a:extLst>
              <a:ext uri="{FF2B5EF4-FFF2-40B4-BE49-F238E27FC236}">
                <a16:creationId xmlns:a16="http://schemas.microsoft.com/office/drawing/2014/main" id="{DD46B52C-9C7F-43DF-B471-D5019E28E981}"/>
              </a:ext>
            </a:extLst>
          </p:cNvPr>
          <p:cNvSpPr>
            <a:spLocks noGrp="1"/>
          </p:cNvSpPr>
          <p:nvPr>
            <p:ph type="body" idx="18" hasCustomPrompt="1"/>
          </p:nvPr>
        </p:nvSpPr>
        <p:spPr>
          <a:xfrm>
            <a:off x="748188" y="2210978"/>
            <a:ext cx="3820774" cy="255741"/>
          </a:xfrm>
          <a:prstGeom prst="rect">
            <a:avLst/>
          </a:prstGeom>
        </p:spPr>
        <p:txBody>
          <a:bodyPr lIns="0" tIns="0" rIns="0" bIns="0" anchor="t" anchorCtr="0"/>
          <a:lstStyle>
            <a:lvl1pPr marL="0" indent="0">
              <a:buNone/>
              <a:defRPr sz="1400" b="0" i="0">
                <a:solidFill>
                  <a:schemeClr val="bg1"/>
                </a:solidFill>
                <a:latin typeface="+mn-lt"/>
                <a:ea typeface="Roboto Medium" panose="02000000000000000000" pitchFamily="2"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your email address</a:t>
            </a:r>
          </a:p>
        </p:txBody>
      </p:sp>
      <p:sp>
        <p:nvSpPr>
          <p:cNvPr id="32" name="Title 7">
            <a:extLst>
              <a:ext uri="{FF2B5EF4-FFF2-40B4-BE49-F238E27FC236}">
                <a16:creationId xmlns:a16="http://schemas.microsoft.com/office/drawing/2014/main" id="{643BA709-B45A-41AE-8CE1-A81CA48788EC}"/>
              </a:ext>
            </a:extLst>
          </p:cNvPr>
          <p:cNvSpPr>
            <a:spLocks noGrp="1"/>
          </p:cNvSpPr>
          <p:nvPr>
            <p:ph type="title" hasCustomPrompt="1"/>
          </p:nvPr>
        </p:nvSpPr>
        <p:spPr>
          <a:xfrm>
            <a:off x="350977" y="471088"/>
            <a:ext cx="3661200" cy="408637"/>
          </a:xfrm>
          <a:prstGeom prst="rect">
            <a:avLst/>
          </a:prstGeom>
        </p:spPr>
        <p:txBody>
          <a:bodyPr/>
          <a:lstStyle>
            <a:lvl1pPr>
              <a:defRPr sz="2400" b="1">
                <a:solidFill>
                  <a:schemeClr val="bg1"/>
                </a:solidFill>
              </a:defRPr>
            </a:lvl1pPr>
          </a:lstStyle>
          <a:p>
            <a:r>
              <a:rPr lang="en-US"/>
              <a:t>Contact us</a:t>
            </a:r>
            <a:endParaRPr lang="en-GB"/>
          </a:p>
        </p:txBody>
      </p:sp>
      <p:pic>
        <p:nvPicPr>
          <p:cNvPr id="3" name="Graphic 2">
            <a:extLst>
              <a:ext uri="{FF2B5EF4-FFF2-40B4-BE49-F238E27FC236}">
                <a16:creationId xmlns:a16="http://schemas.microsoft.com/office/drawing/2014/main" id="{1D473140-BF09-4811-A1C7-740CA1F150E7}"/>
              </a:ext>
              <a:ext uri="{C183D7F6-B498-43B3-948B-1728B52AA6E4}">
                <adec:decorative xmlns:adec="http://schemas.microsoft.com/office/drawing/2017/decorative" val="1"/>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350977" y="2672461"/>
            <a:ext cx="260274" cy="260274"/>
          </a:xfrm>
          <a:prstGeom prst="rect">
            <a:avLst/>
          </a:prstGeom>
        </p:spPr>
      </p:pic>
      <p:sp>
        <p:nvSpPr>
          <p:cNvPr id="33" name="Text Placeholder 2">
            <a:extLst>
              <a:ext uri="{FF2B5EF4-FFF2-40B4-BE49-F238E27FC236}">
                <a16:creationId xmlns:a16="http://schemas.microsoft.com/office/drawing/2014/main" id="{39765006-E4A4-4C33-BFE8-1206D32B7445}"/>
              </a:ext>
            </a:extLst>
          </p:cNvPr>
          <p:cNvSpPr>
            <a:spLocks noGrp="1"/>
          </p:cNvSpPr>
          <p:nvPr>
            <p:ph type="body" idx="19" hasCustomPrompt="1"/>
          </p:nvPr>
        </p:nvSpPr>
        <p:spPr>
          <a:xfrm>
            <a:off x="748188" y="2692241"/>
            <a:ext cx="3820774" cy="255741"/>
          </a:xfrm>
          <a:prstGeom prst="rect">
            <a:avLst/>
          </a:prstGeom>
        </p:spPr>
        <p:txBody>
          <a:bodyPr lIns="0" tIns="0" rIns="0" bIns="0" anchor="t" anchorCtr="0"/>
          <a:lstStyle>
            <a:lvl1pPr marL="0" indent="0">
              <a:buNone/>
              <a:defRPr sz="1400" b="0" i="0">
                <a:solidFill>
                  <a:schemeClr val="bg1"/>
                </a:solidFill>
                <a:latin typeface="+mn-lt"/>
                <a:ea typeface="Roboto Medium" panose="02000000000000000000" pitchFamily="2"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your phone number</a:t>
            </a:r>
          </a:p>
        </p:txBody>
      </p:sp>
      <p:pic>
        <p:nvPicPr>
          <p:cNvPr id="34" name="Picture 33">
            <a:extLst>
              <a:ext uri="{FF2B5EF4-FFF2-40B4-BE49-F238E27FC236}">
                <a16:creationId xmlns:a16="http://schemas.microsoft.com/office/drawing/2014/main" id="{91357348-563F-4833-9056-0387EA69374F}"/>
              </a:ext>
              <a:ext uri="{C183D7F6-B498-43B3-948B-1728B52AA6E4}">
                <adec:decorative xmlns:adec="http://schemas.microsoft.com/office/drawing/2017/decorative" val="1"/>
              </a:ext>
            </a:extLst>
          </p:cNvPr>
          <p:cNvPicPr>
            <a:picLocks noChangeAspect="1"/>
          </p:cNvPicPr>
          <p:nvPr userDrawn="1"/>
        </p:nvPicPr>
        <p:blipFill>
          <a:blip r:embed="rId16"/>
          <a:stretch>
            <a:fillRect/>
          </a:stretch>
        </p:blipFill>
        <p:spPr>
          <a:xfrm>
            <a:off x="8325988" y="201088"/>
            <a:ext cx="540000" cy="540000"/>
          </a:xfrm>
          <a:prstGeom prst="rect">
            <a:avLst/>
          </a:prstGeom>
        </p:spPr>
      </p:pic>
    </p:spTree>
    <p:extLst>
      <p:ext uri="{BB962C8B-B14F-4D97-AF65-F5344CB8AC3E}">
        <p14:creationId xmlns:p14="http://schemas.microsoft.com/office/powerpoint/2010/main" val="34147949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GRAPHIC - PUR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4" y="339725"/>
            <a:ext cx="6518277" cy="341572"/>
          </a:xfrm>
          <a:prstGeom prst="rect">
            <a:avLst/>
          </a:prstGeom>
        </p:spPr>
        <p:txBody>
          <a:bodyPr lIns="0" tIns="0" rIns="0" bIns="0"/>
          <a:lstStyle>
            <a:lvl1pPr algn="l">
              <a:lnSpc>
                <a:spcPct val="100000"/>
              </a:lnSpc>
              <a:defRPr sz="2400" b="1" i="0">
                <a:solidFill>
                  <a:schemeClr val="bg1"/>
                </a:solidFill>
                <a:latin typeface="+mn-lt"/>
                <a:ea typeface="Roboto Black" panose="02000000000000000000" pitchFamily="2" charset="0"/>
              </a:defRPr>
            </a:lvl1pPr>
          </a:lstStyle>
          <a:p>
            <a:r>
              <a:rPr lang="en-US"/>
              <a:t>Click to edit Master title style</a:t>
            </a:r>
            <a:endParaRPr lang="en-GB"/>
          </a:p>
        </p:txBody>
      </p:sp>
      <p:sp>
        <p:nvSpPr>
          <p:cNvPr id="8" name="Picture Placeholder 2">
            <a:extLst>
              <a:ext uri="{FF2B5EF4-FFF2-40B4-BE49-F238E27FC236}">
                <a16:creationId xmlns:a16="http://schemas.microsoft.com/office/drawing/2014/main" id="{26B2469B-2939-42D6-B420-11D52295C3CC}"/>
              </a:ext>
            </a:extLst>
          </p:cNvPr>
          <p:cNvSpPr>
            <a:spLocks noGrp="1"/>
          </p:cNvSpPr>
          <p:nvPr>
            <p:ph type="pic" sz="quarter" idx="14" hasCustomPrompt="1"/>
          </p:nvPr>
        </p:nvSpPr>
        <p:spPr>
          <a:xfrm>
            <a:off x="406958" y="1095270"/>
            <a:ext cx="8128782" cy="3463698"/>
          </a:xfrm>
          <a:prstGeom prst="rect">
            <a:avLst/>
          </a:prstGeom>
          <a:solidFill>
            <a:schemeClr val="bg1">
              <a:lumMod val="95000"/>
            </a:schemeClr>
          </a:solidFill>
          <a:ln w="127000">
            <a:solidFill>
              <a:schemeClr val="bg1">
                <a:lumMod val="95000"/>
              </a:schemeClr>
            </a:solidFill>
            <a:miter lim="800000"/>
          </a:ln>
        </p:spPr>
        <p:txBody>
          <a:bodyPr/>
          <a:lstStyle>
            <a:lvl1pPr>
              <a:defRPr/>
            </a:lvl1pPr>
          </a:lstStyle>
          <a:p>
            <a:r>
              <a:rPr lang="en-GB"/>
              <a:t>Insert image / infographic</a:t>
            </a:r>
          </a:p>
        </p:txBody>
      </p:sp>
      <p:sp>
        <p:nvSpPr>
          <p:cNvPr id="5" name="Footer Placeholder 4">
            <a:extLst>
              <a:ext uri="{FF2B5EF4-FFF2-40B4-BE49-F238E27FC236}">
                <a16:creationId xmlns:a16="http://schemas.microsoft.com/office/drawing/2014/main" id="{C772AD00-41ED-1D4B-8053-AD09A51DA5A6}"/>
              </a:ext>
              <a:ext uri="{C183D7F6-B498-43B3-948B-1728B52AA6E4}">
                <adec:decorative xmlns:adec="http://schemas.microsoft.com/office/drawing/2017/decorative" val="1"/>
              </a:ext>
            </a:extLst>
          </p:cNvPr>
          <p:cNvSpPr>
            <a:spLocks noGrp="1"/>
          </p:cNvSpPr>
          <p:nvPr>
            <p:ph type="ftr" sz="quarter" idx="11"/>
          </p:nvPr>
        </p:nvSpPr>
        <p:spPr>
          <a:xfrm>
            <a:off x="828430" y="4623775"/>
            <a:ext cx="3490344" cy="360000"/>
          </a:xfrm>
        </p:spPr>
        <p:txBody>
          <a:bodyPr/>
          <a:lstStyle>
            <a:lvl1pPr>
              <a:defRPr/>
            </a:lvl1pPr>
          </a:lstStyle>
          <a:p>
            <a:r>
              <a:rPr lang="en-GB"/>
              <a:t>Insert footer</a:t>
            </a:r>
          </a:p>
        </p:txBody>
      </p:sp>
      <p:sp>
        <p:nvSpPr>
          <p:cNvPr id="6" name="Slide Number Placeholder 5">
            <a:extLst>
              <a:ext uri="{FF2B5EF4-FFF2-40B4-BE49-F238E27FC236}">
                <a16:creationId xmlns:a16="http://schemas.microsoft.com/office/drawing/2014/main" id="{D0845B74-E028-E24B-BE9C-E0C09F0D90A3}"/>
              </a:ext>
              <a:ext uri="{C183D7F6-B498-43B3-948B-1728B52AA6E4}">
                <adec:decorative xmlns:adec="http://schemas.microsoft.com/office/drawing/2017/decorative" val="1"/>
              </a:ext>
            </a:extLst>
          </p:cNvPr>
          <p:cNvSpPr>
            <a:spLocks noGrp="1"/>
          </p:cNvSpPr>
          <p:nvPr>
            <p:ph type="sldNum" sz="quarter" idx="12"/>
          </p:nvPr>
        </p:nvSpPr>
        <p:spPr/>
        <p:txBody>
          <a:bodyPr/>
          <a:lstStyle/>
          <a:p>
            <a:fld id="{0BD7AF65-ABD8-9745-9161-1D3466EAFE0E}" type="slidenum">
              <a:rPr lang="en-GB" smtClean="0"/>
              <a:t>‹#›</a:t>
            </a:fld>
            <a:endParaRPr lang="en-GB"/>
          </a:p>
        </p:txBody>
      </p:sp>
    </p:spTree>
    <p:extLst>
      <p:ext uri="{BB962C8B-B14F-4D97-AF65-F5344CB8AC3E}">
        <p14:creationId xmlns:p14="http://schemas.microsoft.com/office/powerpoint/2010/main" val="102423431"/>
      </p:ext>
    </p:extLst>
  </p:cSld>
  <p:clrMapOvr>
    <a:masterClrMapping/>
  </p:clrMapOvr>
  <p:extLst>
    <p:ext uri="{DCECCB84-F9BA-43D5-87BE-67443E8EF086}">
      <p15:sldGuideLst xmlns:p15="http://schemas.microsoft.com/office/powerpoint/2012/main">
        <p15:guide id="1" orient="horz" pos="894">
          <p15:clr>
            <a:srgbClr val="FBAE40"/>
          </p15:clr>
        </p15:guide>
        <p15:guide id="2" pos="4332">
          <p15:clr>
            <a:srgbClr val="FBAE40"/>
          </p15:clr>
        </p15:guide>
        <p15:guide id="3" orient="horz" pos="78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 GRAP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4" y="2269633"/>
            <a:ext cx="6518277" cy="341572"/>
          </a:xfrm>
          <a:prstGeom prst="rect">
            <a:avLst/>
          </a:prstGeom>
        </p:spPr>
        <p:txBody>
          <a:bodyPr lIns="0" tIns="0" rIns="0" bIns="0"/>
          <a:lstStyle>
            <a:lvl1pPr algn="l">
              <a:lnSpc>
                <a:spcPct val="100000"/>
              </a:lnSpc>
              <a:defRPr sz="2400" b="1" i="0">
                <a:solidFill>
                  <a:schemeClr val="bg1"/>
                </a:solidFill>
                <a:latin typeface="+mn-lt"/>
                <a:ea typeface="Roboto Black" panose="02000000000000000000" pitchFamily="2" charset="0"/>
              </a:defRPr>
            </a:lvl1pPr>
          </a:lstStyle>
          <a:p>
            <a:r>
              <a:rPr lang="en-US"/>
              <a:t>Click to edit Master title style</a:t>
            </a:r>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358774" y="2863678"/>
            <a:ext cx="6518277" cy="255741"/>
          </a:xfrm>
          <a:prstGeom prst="rect">
            <a:avLst/>
          </a:prstGeom>
        </p:spPr>
        <p:txBody>
          <a:bodyPr lIns="0" tIns="0" rIns="0" bIns="0" anchor="t" anchorCtr="0"/>
          <a:lstStyle>
            <a:lvl1pPr marL="0" indent="0">
              <a:buNone/>
              <a:defRPr sz="1800" b="0" i="0">
                <a:solidFill>
                  <a:schemeClr val="bg1"/>
                </a:solidFill>
                <a:latin typeface="+mn-lt"/>
                <a:ea typeface="Roboto Medium" panose="02000000000000000000" pitchFamily="2"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Tree>
    <p:extLst>
      <p:ext uri="{BB962C8B-B14F-4D97-AF65-F5344CB8AC3E}">
        <p14:creationId xmlns:p14="http://schemas.microsoft.com/office/powerpoint/2010/main" val="1005669131"/>
      </p:ext>
    </p:extLst>
  </p:cSld>
  <p:clrMapOvr>
    <a:masterClrMapping/>
  </p:clrMapOvr>
  <p:extLst>
    <p:ext uri="{DCECCB84-F9BA-43D5-87BE-67443E8EF086}">
      <p15:sldGuideLst xmlns:p15="http://schemas.microsoft.com/office/powerpoint/2012/main">
        <p15:guide id="1" orient="horz" pos="1212">
          <p15:clr>
            <a:srgbClr val="FBAE40"/>
          </p15:clr>
        </p15:guide>
        <p15:guide id="2" pos="4332">
          <p15:clr>
            <a:srgbClr val="FBAE40"/>
          </p15:clr>
        </p15:guide>
        <p15:guide id="3" orient="horz" pos="1892">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INGLE COLUMN - GRAP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4" y="339725"/>
            <a:ext cx="6518277" cy="341572"/>
          </a:xfrm>
          <a:prstGeom prst="rect">
            <a:avLst/>
          </a:prstGeom>
        </p:spPr>
        <p:txBody>
          <a:bodyPr lIns="0" tIns="0" rIns="0" bIns="0"/>
          <a:lstStyle>
            <a:lvl1pPr algn="l">
              <a:lnSpc>
                <a:spcPct val="100000"/>
              </a:lnSpc>
              <a:defRPr sz="2400" b="1" i="0">
                <a:solidFill>
                  <a:schemeClr val="bg1"/>
                </a:solidFill>
                <a:latin typeface="+mn-lt"/>
                <a:ea typeface="Roboto Black" panose="02000000000000000000" pitchFamily="2" charset="0"/>
              </a:defRPr>
            </a:lvl1pPr>
          </a:lstStyle>
          <a:p>
            <a:r>
              <a:rPr lang="en-US"/>
              <a:t>Click to edit Master title style</a:t>
            </a:r>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358774" y="1047262"/>
            <a:ext cx="6518277" cy="255741"/>
          </a:xfrm>
          <a:prstGeom prst="rect">
            <a:avLst/>
          </a:prstGeom>
        </p:spPr>
        <p:txBody>
          <a:bodyPr lIns="0" tIns="0" rIns="0" bIns="0" anchor="t" anchorCtr="0"/>
          <a:lstStyle>
            <a:lvl1pPr marL="0" indent="0">
              <a:buNone/>
              <a:defRPr sz="1800" b="1" i="0">
                <a:solidFill>
                  <a:schemeClr val="bg1"/>
                </a:solidFill>
                <a:latin typeface="+mn-lt"/>
                <a:ea typeface="Roboto Medium" panose="02000000000000000000" pitchFamily="2"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8" name="Content Placeholder 2">
            <a:extLst>
              <a:ext uri="{FF2B5EF4-FFF2-40B4-BE49-F238E27FC236}">
                <a16:creationId xmlns:a16="http://schemas.microsoft.com/office/drawing/2014/main" id="{102810A4-96FB-42BF-AA7B-3057FF99AC6B}"/>
              </a:ext>
            </a:extLst>
          </p:cNvPr>
          <p:cNvSpPr>
            <a:spLocks noGrp="1"/>
          </p:cNvSpPr>
          <p:nvPr>
            <p:ph idx="1"/>
          </p:nvPr>
        </p:nvSpPr>
        <p:spPr>
          <a:xfrm>
            <a:off x="358775" y="1429556"/>
            <a:ext cx="6518276" cy="3013858"/>
          </a:xfrm>
          <a:prstGeom prst="rect">
            <a:avLst/>
          </a:prstGeom>
        </p:spPr>
        <p:txBody>
          <a:bodyPr lIns="0" tIns="0" rIns="0" bIns="0"/>
          <a:lstStyle>
            <a:lvl1pPr marL="90488" indent="-90488" defTabSz="270000">
              <a:lnSpc>
                <a:spcPct val="100000"/>
              </a:lnSpc>
              <a:tabLst/>
              <a:defRPr sz="1800" b="0" i="0">
                <a:solidFill>
                  <a:schemeClr val="bg1"/>
                </a:solidFill>
                <a:latin typeface="+mn-lt"/>
                <a:ea typeface="Roboto Light" panose="02000000000000000000" pitchFamily="2" charset="0"/>
              </a:defRPr>
            </a:lvl1pPr>
            <a:lvl2pPr marL="180975" indent="-90488" defTabSz="270000">
              <a:lnSpc>
                <a:spcPct val="100000"/>
              </a:lnSpc>
              <a:tabLst/>
              <a:defRPr sz="1800" b="0" i="0">
                <a:solidFill>
                  <a:schemeClr val="bg1"/>
                </a:solidFill>
                <a:latin typeface="+mn-lt"/>
                <a:ea typeface="Roboto Light" panose="02000000000000000000" pitchFamily="2" charset="0"/>
              </a:defRPr>
            </a:lvl2pPr>
            <a:lvl3pPr marL="266700" indent="-85725" defTabSz="270000">
              <a:lnSpc>
                <a:spcPct val="100000"/>
              </a:lnSpc>
              <a:tabLst/>
              <a:defRPr sz="1800" b="0" i="0">
                <a:solidFill>
                  <a:schemeClr val="bg1"/>
                </a:solidFill>
                <a:latin typeface="+mn-lt"/>
                <a:ea typeface="Roboto Light" panose="02000000000000000000" pitchFamily="2" charset="0"/>
              </a:defRPr>
            </a:lvl3pPr>
            <a:lvl4pPr marL="357188" indent="-90488" defTabSz="270000">
              <a:lnSpc>
                <a:spcPct val="100000"/>
              </a:lnSpc>
              <a:tabLst/>
              <a:defRPr sz="1800" b="0" i="0">
                <a:solidFill>
                  <a:schemeClr val="bg1"/>
                </a:solidFill>
                <a:latin typeface="+mn-lt"/>
                <a:ea typeface="Roboto Light" panose="02000000000000000000" pitchFamily="2" charset="0"/>
              </a:defRPr>
            </a:lvl4pPr>
            <a:lvl5pPr marL="447675" indent="-90488" defTabSz="270000">
              <a:lnSpc>
                <a:spcPct val="100000"/>
              </a:lnSpc>
              <a:tabLst/>
              <a:defRPr sz="1800" b="0" i="0">
                <a:solidFill>
                  <a:schemeClr val="bg1"/>
                </a:solidFill>
                <a:latin typeface="+mn-lt"/>
                <a:ea typeface="Roboto Light" panose="02000000000000000000"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C772AD00-41ED-1D4B-8053-AD09A51DA5A6}"/>
              </a:ext>
              <a:ext uri="{C183D7F6-B498-43B3-948B-1728B52AA6E4}">
                <adec:decorative xmlns:adec="http://schemas.microsoft.com/office/drawing/2017/decorative" val="1"/>
              </a:ext>
            </a:extLst>
          </p:cNvPr>
          <p:cNvSpPr>
            <a:spLocks noGrp="1"/>
          </p:cNvSpPr>
          <p:nvPr>
            <p:ph type="ftr" sz="quarter" idx="11"/>
          </p:nvPr>
        </p:nvSpPr>
        <p:spPr>
          <a:xfrm>
            <a:off x="828430" y="4623775"/>
            <a:ext cx="3641970" cy="360000"/>
          </a:xfrm>
          <a:prstGeom prst="rect">
            <a:avLst/>
          </a:prstGeom>
        </p:spPr>
        <p:txBody>
          <a:bodyPr/>
          <a:lstStyle>
            <a:lvl1pPr>
              <a:defRPr/>
            </a:lvl1pPr>
          </a:lstStyle>
          <a:p>
            <a:r>
              <a:rPr lang="en-GB"/>
              <a:t>Insert footer</a:t>
            </a:r>
          </a:p>
        </p:txBody>
      </p:sp>
      <p:sp>
        <p:nvSpPr>
          <p:cNvPr id="6" name="Slide Number Placeholder 5">
            <a:extLst>
              <a:ext uri="{FF2B5EF4-FFF2-40B4-BE49-F238E27FC236}">
                <a16:creationId xmlns:a16="http://schemas.microsoft.com/office/drawing/2014/main" id="{D0845B74-E028-E24B-BE9C-E0C09F0D90A3}"/>
              </a:ext>
              <a:ext uri="{C183D7F6-B498-43B3-948B-1728B52AA6E4}">
                <adec:decorative xmlns:adec="http://schemas.microsoft.com/office/drawing/2017/decorative" val="1"/>
              </a:ext>
            </a:extLst>
          </p:cNvPr>
          <p:cNvSpPr>
            <a:spLocks noGrp="1"/>
          </p:cNvSpPr>
          <p:nvPr>
            <p:ph type="sldNum" sz="quarter" idx="12"/>
          </p:nvPr>
        </p:nvSpPr>
        <p:spPr>
          <a:xfrm>
            <a:off x="358775" y="4623776"/>
            <a:ext cx="198109" cy="360000"/>
          </a:xfrm>
          <a:prstGeom prst="rect">
            <a:avLst/>
          </a:prstGeom>
        </p:spPr>
        <p:txBody>
          <a:bodyPr/>
          <a:lstStyle/>
          <a:p>
            <a:fld id="{0BD7AF65-ABD8-9745-9161-1D3466EAFE0E}" type="slidenum">
              <a:rPr lang="en-GB" smtClean="0"/>
              <a:t>‹#›</a:t>
            </a:fld>
            <a:endParaRPr lang="en-GB"/>
          </a:p>
        </p:txBody>
      </p:sp>
    </p:spTree>
    <p:extLst>
      <p:ext uri="{BB962C8B-B14F-4D97-AF65-F5344CB8AC3E}">
        <p14:creationId xmlns:p14="http://schemas.microsoft.com/office/powerpoint/2010/main" val="1348005101"/>
      </p:ext>
    </p:extLst>
  </p:cSld>
  <p:clrMapOvr>
    <a:masterClrMapping/>
  </p:clrMapOvr>
  <p:extLst>
    <p:ext uri="{DCECCB84-F9BA-43D5-87BE-67443E8EF086}">
      <p15:sldGuideLst xmlns:p15="http://schemas.microsoft.com/office/powerpoint/2012/main">
        <p15:guide id="1" orient="horz" pos="894">
          <p15:clr>
            <a:srgbClr val="FBAE40"/>
          </p15:clr>
        </p15:guide>
        <p15:guide id="2" pos="4332">
          <p15:clr>
            <a:srgbClr val="FBAE40"/>
          </p15:clr>
        </p15:guide>
        <p15:guide id="3" orient="horz" pos="78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LUMN &amp; GRAPHIC - GRAP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4" y="339725"/>
            <a:ext cx="6518277" cy="341572"/>
          </a:xfrm>
          <a:prstGeom prst="rect">
            <a:avLst/>
          </a:prstGeom>
        </p:spPr>
        <p:txBody>
          <a:bodyPr lIns="0" tIns="0" rIns="0" bIns="0"/>
          <a:lstStyle>
            <a:lvl1pPr algn="l">
              <a:lnSpc>
                <a:spcPct val="100000"/>
              </a:lnSpc>
              <a:defRPr sz="2400" b="1" i="0">
                <a:solidFill>
                  <a:schemeClr val="bg1"/>
                </a:solidFill>
                <a:latin typeface="+mn-lt"/>
                <a:ea typeface="Roboto Black" panose="02000000000000000000" pitchFamily="2" charset="0"/>
              </a:defRPr>
            </a:lvl1pPr>
          </a:lstStyle>
          <a:p>
            <a:r>
              <a:rPr lang="en-US"/>
              <a:t>Click to edit Master title style</a:t>
            </a:r>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358775" y="1047262"/>
            <a:ext cx="3959999" cy="255741"/>
          </a:xfrm>
          <a:prstGeom prst="rect">
            <a:avLst/>
          </a:prstGeom>
        </p:spPr>
        <p:txBody>
          <a:bodyPr lIns="0" tIns="0" rIns="0" bIns="0" anchor="t" anchorCtr="0"/>
          <a:lstStyle>
            <a:lvl1pPr marL="0" indent="0">
              <a:buNone/>
              <a:defRPr sz="1800" b="1" i="0">
                <a:solidFill>
                  <a:schemeClr val="bg1"/>
                </a:solidFill>
                <a:latin typeface="+mn-lt"/>
                <a:ea typeface="Roboto Medium" panose="02000000000000000000" pitchFamily="2"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9" name="Content Placeholder 2">
            <a:extLst>
              <a:ext uri="{FF2B5EF4-FFF2-40B4-BE49-F238E27FC236}">
                <a16:creationId xmlns:a16="http://schemas.microsoft.com/office/drawing/2014/main" id="{F235B841-1D1F-46DF-839D-40ADD4D36BA1}"/>
              </a:ext>
            </a:extLst>
          </p:cNvPr>
          <p:cNvSpPr>
            <a:spLocks noGrp="1"/>
          </p:cNvSpPr>
          <p:nvPr>
            <p:ph idx="1"/>
          </p:nvPr>
        </p:nvSpPr>
        <p:spPr>
          <a:xfrm>
            <a:off x="358776" y="1429556"/>
            <a:ext cx="3959998" cy="3013858"/>
          </a:xfrm>
          <a:prstGeom prst="rect">
            <a:avLst/>
          </a:prstGeom>
        </p:spPr>
        <p:txBody>
          <a:bodyPr lIns="0" tIns="0" rIns="0" bIns="0"/>
          <a:lstStyle>
            <a:lvl1pPr marL="90488" indent="-90488" defTabSz="270000">
              <a:lnSpc>
                <a:spcPct val="100000"/>
              </a:lnSpc>
              <a:tabLst/>
              <a:defRPr sz="1800" b="0" i="0">
                <a:solidFill>
                  <a:schemeClr val="bg1"/>
                </a:solidFill>
                <a:latin typeface="+mn-lt"/>
                <a:ea typeface="Roboto Light" panose="02000000000000000000" pitchFamily="2" charset="0"/>
              </a:defRPr>
            </a:lvl1pPr>
            <a:lvl2pPr marL="180975" indent="-90488" defTabSz="270000">
              <a:lnSpc>
                <a:spcPct val="100000"/>
              </a:lnSpc>
              <a:tabLst/>
              <a:defRPr sz="1800" b="0" i="0">
                <a:solidFill>
                  <a:schemeClr val="bg1"/>
                </a:solidFill>
                <a:latin typeface="+mn-lt"/>
                <a:ea typeface="Roboto Light" panose="02000000000000000000" pitchFamily="2" charset="0"/>
              </a:defRPr>
            </a:lvl2pPr>
            <a:lvl3pPr marL="266700" indent="-85725" defTabSz="270000">
              <a:lnSpc>
                <a:spcPct val="100000"/>
              </a:lnSpc>
              <a:tabLst/>
              <a:defRPr sz="1800" b="0" i="0">
                <a:solidFill>
                  <a:schemeClr val="bg1"/>
                </a:solidFill>
                <a:latin typeface="+mn-lt"/>
                <a:ea typeface="Roboto Light" panose="02000000000000000000" pitchFamily="2" charset="0"/>
              </a:defRPr>
            </a:lvl3pPr>
            <a:lvl4pPr marL="357188" indent="-90488" defTabSz="270000">
              <a:lnSpc>
                <a:spcPct val="100000"/>
              </a:lnSpc>
              <a:tabLst/>
              <a:defRPr sz="1800" b="0" i="0">
                <a:solidFill>
                  <a:schemeClr val="bg1"/>
                </a:solidFill>
                <a:latin typeface="+mn-lt"/>
                <a:ea typeface="Roboto Light" panose="02000000000000000000" pitchFamily="2" charset="0"/>
              </a:defRPr>
            </a:lvl4pPr>
            <a:lvl5pPr marL="447675" indent="-90488" defTabSz="270000">
              <a:lnSpc>
                <a:spcPct val="100000"/>
              </a:lnSpc>
              <a:tabLst/>
              <a:defRPr sz="1800" b="0" i="0">
                <a:solidFill>
                  <a:schemeClr val="bg1"/>
                </a:solidFill>
                <a:latin typeface="+mn-lt"/>
                <a:ea typeface="Roboto Light" panose="02000000000000000000"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Picture Placeholder 2">
            <a:extLst>
              <a:ext uri="{FF2B5EF4-FFF2-40B4-BE49-F238E27FC236}">
                <a16:creationId xmlns:a16="http://schemas.microsoft.com/office/drawing/2014/main" id="{26B2469B-2939-42D6-B420-11D52295C3CC}"/>
              </a:ext>
            </a:extLst>
          </p:cNvPr>
          <p:cNvSpPr>
            <a:spLocks noGrp="1"/>
          </p:cNvSpPr>
          <p:nvPr>
            <p:ph type="pic" sz="quarter" idx="14" hasCustomPrompt="1"/>
          </p:nvPr>
        </p:nvSpPr>
        <p:spPr>
          <a:xfrm>
            <a:off x="4692580" y="1095270"/>
            <a:ext cx="3843160" cy="3463698"/>
          </a:xfrm>
          <a:prstGeom prst="rect">
            <a:avLst/>
          </a:prstGeom>
          <a:solidFill>
            <a:schemeClr val="bg1">
              <a:lumMod val="95000"/>
            </a:schemeClr>
          </a:solidFill>
          <a:ln w="127000">
            <a:solidFill>
              <a:schemeClr val="bg1">
                <a:lumMod val="95000"/>
              </a:schemeClr>
            </a:solidFill>
            <a:miter lim="800000"/>
          </a:ln>
        </p:spPr>
        <p:txBody>
          <a:bodyPr/>
          <a:lstStyle>
            <a:lvl1pPr>
              <a:defRPr/>
            </a:lvl1pPr>
          </a:lstStyle>
          <a:p>
            <a:r>
              <a:rPr lang="en-GB"/>
              <a:t>Insert image / infographic</a:t>
            </a:r>
          </a:p>
        </p:txBody>
      </p:sp>
      <p:sp>
        <p:nvSpPr>
          <p:cNvPr id="5" name="Footer Placeholder 4">
            <a:extLst>
              <a:ext uri="{FF2B5EF4-FFF2-40B4-BE49-F238E27FC236}">
                <a16:creationId xmlns:a16="http://schemas.microsoft.com/office/drawing/2014/main" id="{C772AD00-41ED-1D4B-8053-AD09A51DA5A6}"/>
              </a:ext>
              <a:ext uri="{C183D7F6-B498-43B3-948B-1728B52AA6E4}">
                <adec:decorative xmlns:adec="http://schemas.microsoft.com/office/drawing/2017/decorative" val="1"/>
              </a:ext>
            </a:extLst>
          </p:cNvPr>
          <p:cNvSpPr>
            <a:spLocks noGrp="1"/>
          </p:cNvSpPr>
          <p:nvPr>
            <p:ph type="ftr" sz="quarter" idx="11"/>
          </p:nvPr>
        </p:nvSpPr>
        <p:spPr>
          <a:xfrm>
            <a:off x="828430" y="4623775"/>
            <a:ext cx="3490344" cy="360000"/>
          </a:xfrm>
        </p:spPr>
        <p:txBody>
          <a:bodyPr/>
          <a:lstStyle>
            <a:lvl1pPr>
              <a:defRPr/>
            </a:lvl1pPr>
          </a:lstStyle>
          <a:p>
            <a:r>
              <a:rPr lang="en-GB"/>
              <a:t>Insert footer</a:t>
            </a:r>
          </a:p>
        </p:txBody>
      </p:sp>
      <p:sp>
        <p:nvSpPr>
          <p:cNvPr id="6" name="Slide Number Placeholder 5">
            <a:extLst>
              <a:ext uri="{FF2B5EF4-FFF2-40B4-BE49-F238E27FC236}">
                <a16:creationId xmlns:a16="http://schemas.microsoft.com/office/drawing/2014/main" id="{D0845B74-E028-E24B-BE9C-E0C09F0D90A3}"/>
              </a:ext>
              <a:ext uri="{C183D7F6-B498-43B3-948B-1728B52AA6E4}">
                <adec:decorative xmlns:adec="http://schemas.microsoft.com/office/drawing/2017/decorative" val="1"/>
              </a:ext>
            </a:extLst>
          </p:cNvPr>
          <p:cNvSpPr>
            <a:spLocks noGrp="1"/>
          </p:cNvSpPr>
          <p:nvPr>
            <p:ph type="sldNum" sz="quarter" idx="12"/>
          </p:nvPr>
        </p:nvSpPr>
        <p:spPr/>
        <p:txBody>
          <a:bodyPr/>
          <a:lstStyle/>
          <a:p>
            <a:fld id="{0BD7AF65-ABD8-9745-9161-1D3466EAFE0E}" type="slidenum">
              <a:rPr lang="en-GB" smtClean="0"/>
              <a:t>‹#›</a:t>
            </a:fld>
            <a:endParaRPr lang="en-GB"/>
          </a:p>
        </p:txBody>
      </p:sp>
    </p:spTree>
    <p:extLst>
      <p:ext uri="{BB962C8B-B14F-4D97-AF65-F5344CB8AC3E}">
        <p14:creationId xmlns:p14="http://schemas.microsoft.com/office/powerpoint/2010/main" val="2761864820"/>
      </p:ext>
    </p:extLst>
  </p:cSld>
  <p:clrMapOvr>
    <a:masterClrMapping/>
  </p:clrMapOvr>
  <p:extLst>
    <p:ext uri="{DCECCB84-F9BA-43D5-87BE-67443E8EF086}">
      <p15:sldGuideLst xmlns:p15="http://schemas.microsoft.com/office/powerpoint/2012/main">
        <p15:guide id="1" orient="horz" pos="894">
          <p15:clr>
            <a:srgbClr val="FBAE40"/>
          </p15:clr>
        </p15:guide>
        <p15:guide id="2" pos="4332">
          <p15:clr>
            <a:srgbClr val="FBAE40"/>
          </p15:clr>
        </p15:guide>
        <p15:guide id="3" orient="horz" pos="78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RAPHIC - GRAP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4" y="339725"/>
            <a:ext cx="6518277" cy="341572"/>
          </a:xfrm>
          <a:prstGeom prst="rect">
            <a:avLst/>
          </a:prstGeom>
        </p:spPr>
        <p:txBody>
          <a:bodyPr lIns="0" tIns="0" rIns="0" bIns="0"/>
          <a:lstStyle>
            <a:lvl1pPr algn="l">
              <a:lnSpc>
                <a:spcPct val="100000"/>
              </a:lnSpc>
              <a:defRPr sz="2400" b="1" i="0">
                <a:solidFill>
                  <a:schemeClr val="bg1"/>
                </a:solidFill>
                <a:latin typeface="+mn-lt"/>
                <a:ea typeface="Roboto Black" panose="02000000000000000000" pitchFamily="2" charset="0"/>
              </a:defRPr>
            </a:lvl1pPr>
          </a:lstStyle>
          <a:p>
            <a:r>
              <a:rPr lang="en-US"/>
              <a:t>Click to edit Master title style</a:t>
            </a:r>
            <a:endParaRPr lang="en-GB"/>
          </a:p>
        </p:txBody>
      </p:sp>
      <p:sp>
        <p:nvSpPr>
          <p:cNvPr id="8" name="Picture Placeholder 2">
            <a:extLst>
              <a:ext uri="{FF2B5EF4-FFF2-40B4-BE49-F238E27FC236}">
                <a16:creationId xmlns:a16="http://schemas.microsoft.com/office/drawing/2014/main" id="{26B2469B-2939-42D6-B420-11D52295C3CC}"/>
              </a:ext>
            </a:extLst>
          </p:cNvPr>
          <p:cNvSpPr>
            <a:spLocks noGrp="1"/>
          </p:cNvSpPr>
          <p:nvPr>
            <p:ph type="pic" sz="quarter" idx="14" hasCustomPrompt="1"/>
          </p:nvPr>
        </p:nvSpPr>
        <p:spPr>
          <a:xfrm>
            <a:off x="406958" y="1095270"/>
            <a:ext cx="8128782" cy="3463698"/>
          </a:xfrm>
          <a:prstGeom prst="rect">
            <a:avLst/>
          </a:prstGeom>
          <a:solidFill>
            <a:schemeClr val="bg1">
              <a:lumMod val="95000"/>
            </a:schemeClr>
          </a:solidFill>
          <a:ln w="127000">
            <a:solidFill>
              <a:schemeClr val="bg1">
                <a:lumMod val="95000"/>
              </a:schemeClr>
            </a:solidFill>
            <a:miter lim="800000"/>
          </a:ln>
        </p:spPr>
        <p:txBody>
          <a:bodyPr/>
          <a:lstStyle>
            <a:lvl1pPr>
              <a:defRPr/>
            </a:lvl1pPr>
          </a:lstStyle>
          <a:p>
            <a:r>
              <a:rPr lang="en-GB"/>
              <a:t>Insert image / infographic</a:t>
            </a:r>
          </a:p>
        </p:txBody>
      </p:sp>
      <p:sp>
        <p:nvSpPr>
          <p:cNvPr id="5" name="Footer Placeholder 4">
            <a:extLst>
              <a:ext uri="{FF2B5EF4-FFF2-40B4-BE49-F238E27FC236}">
                <a16:creationId xmlns:a16="http://schemas.microsoft.com/office/drawing/2014/main" id="{C772AD00-41ED-1D4B-8053-AD09A51DA5A6}"/>
              </a:ext>
              <a:ext uri="{C183D7F6-B498-43B3-948B-1728B52AA6E4}">
                <adec:decorative xmlns:adec="http://schemas.microsoft.com/office/drawing/2017/decorative" val="1"/>
              </a:ext>
            </a:extLst>
          </p:cNvPr>
          <p:cNvSpPr>
            <a:spLocks noGrp="1"/>
          </p:cNvSpPr>
          <p:nvPr>
            <p:ph type="ftr" sz="quarter" idx="11"/>
          </p:nvPr>
        </p:nvSpPr>
        <p:spPr>
          <a:xfrm>
            <a:off x="828430" y="4623775"/>
            <a:ext cx="3490344" cy="360000"/>
          </a:xfrm>
        </p:spPr>
        <p:txBody>
          <a:bodyPr/>
          <a:lstStyle>
            <a:lvl1pPr>
              <a:defRPr/>
            </a:lvl1pPr>
          </a:lstStyle>
          <a:p>
            <a:r>
              <a:rPr lang="en-GB"/>
              <a:t>Insert footer</a:t>
            </a:r>
          </a:p>
        </p:txBody>
      </p:sp>
      <p:sp>
        <p:nvSpPr>
          <p:cNvPr id="6" name="Slide Number Placeholder 5">
            <a:extLst>
              <a:ext uri="{FF2B5EF4-FFF2-40B4-BE49-F238E27FC236}">
                <a16:creationId xmlns:a16="http://schemas.microsoft.com/office/drawing/2014/main" id="{D0845B74-E028-E24B-BE9C-E0C09F0D90A3}"/>
              </a:ext>
              <a:ext uri="{C183D7F6-B498-43B3-948B-1728B52AA6E4}">
                <adec:decorative xmlns:adec="http://schemas.microsoft.com/office/drawing/2017/decorative" val="1"/>
              </a:ext>
            </a:extLst>
          </p:cNvPr>
          <p:cNvSpPr>
            <a:spLocks noGrp="1"/>
          </p:cNvSpPr>
          <p:nvPr>
            <p:ph type="sldNum" sz="quarter" idx="12"/>
          </p:nvPr>
        </p:nvSpPr>
        <p:spPr/>
        <p:txBody>
          <a:bodyPr/>
          <a:lstStyle/>
          <a:p>
            <a:fld id="{0BD7AF65-ABD8-9745-9161-1D3466EAFE0E}" type="slidenum">
              <a:rPr lang="en-GB" smtClean="0"/>
              <a:t>‹#›</a:t>
            </a:fld>
            <a:endParaRPr lang="en-GB"/>
          </a:p>
        </p:txBody>
      </p:sp>
    </p:spTree>
    <p:extLst>
      <p:ext uri="{BB962C8B-B14F-4D97-AF65-F5344CB8AC3E}">
        <p14:creationId xmlns:p14="http://schemas.microsoft.com/office/powerpoint/2010/main" val="1142319169"/>
      </p:ext>
    </p:extLst>
  </p:cSld>
  <p:clrMapOvr>
    <a:masterClrMapping/>
  </p:clrMapOvr>
  <p:extLst>
    <p:ext uri="{DCECCB84-F9BA-43D5-87BE-67443E8EF086}">
      <p15:sldGuideLst xmlns:p15="http://schemas.microsoft.com/office/powerpoint/2012/main">
        <p15:guide id="1" orient="horz" pos="894">
          <p15:clr>
            <a:srgbClr val="FBAE40"/>
          </p15:clr>
        </p15:guide>
        <p15:guide id="2" pos="4332">
          <p15:clr>
            <a:srgbClr val="FBAE40"/>
          </p15:clr>
        </p15:guide>
        <p15:guide id="3" orient="horz" pos="78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IDER - PALE YELL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4" y="2269633"/>
            <a:ext cx="6518277" cy="341572"/>
          </a:xfrm>
          <a:prstGeom prst="rect">
            <a:avLst/>
          </a:prstGeom>
        </p:spPr>
        <p:txBody>
          <a:bodyPr lIns="0" tIns="0" rIns="0" bIns="0"/>
          <a:lstStyle>
            <a:lvl1pPr algn="l">
              <a:lnSpc>
                <a:spcPct val="100000"/>
              </a:lnSpc>
              <a:defRPr sz="2400" b="1" i="0">
                <a:solidFill>
                  <a:schemeClr val="tx1"/>
                </a:solidFill>
                <a:latin typeface="+mn-lt"/>
                <a:ea typeface="Roboto Black" panose="02000000000000000000" pitchFamily="2" charset="0"/>
              </a:defRPr>
            </a:lvl1pPr>
          </a:lstStyle>
          <a:p>
            <a:r>
              <a:rPr lang="en-US"/>
              <a:t>Click to edit Master title style</a:t>
            </a:r>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358774" y="2863678"/>
            <a:ext cx="6518277" cy="255741"/>
          </a:xfrm>
          <a:prstGeom prst="rect">
            <a:avLst/>
          </a:prstGeom>
        </p:spPr>
        <p:txBody>
          <a:bodyPr lIns="0" tIns="0" rIns="0" bIns="0" anchor="t" anchorCtr="0"/>
          <a:lstStyle>
            <a:lvl1pPr marL="0" indent="0">
              <a:buNone/>
              <a:defRPr sz="1800" b="0" i="0">
                <a:solidFill>
                  <a:schemeClr val="tx1"/>
                </a:solidFill>
                <a:latin typeface="+mn-lt"/>
                <a:ea typeface="Roboto Medium" panose="02000000000000000000" pitchFamily="2"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Tree>
    <p:extLst>
      <p:ext uri="{BB962C8B-B14F-4D97-AF65-F5344CB8AC3E}">
        <p14:creationId xmlns:p14="http://schemas.microsoft.com/office/powerpoint/2010/main" val="2295955569"/>
      </p:ext>
    </p:extLst>
  </p:cSld>
  <p:clrMapOvr>
    <a:masterClrMapping/>
  </p:clrMapOvr>
  <p:extLst>
    <p:ext uri="{DCECCB84-F9BA-43D5-87BE-67443E8EF086}">
      <p15:sldGuideLst xmlns:p15="http://schemas.microsoft.com/office/powerpoint/2012/main">
        <p15:guide id="1" orient="horz" pos="1212">
          <p15:clr>
            <a:srgbClr val="FBAE40"/>
          </p15:clr>
        </p15:guide>
        <p15:guide id="2" pos="4332">
          <p15:clr>
            <a:srgbClr val="FBAE40"/>
          </p15:clr>
        </p15:guide>
        <p15:guide id="3" orient="horz" pos="1892">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INGLE COLUMN - PALE YELL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4" y="339725"/>
            <a:ext cx="6518277" cy="341572"/>
          </a:xfrm>
          <a:prstGeom prst="rect">
            <a:avLst/>
          </a:prstGeom>
        </p:spPr>
        <p:txBody>
          <a:bodyPr lIns="0" tIns="0" rIns="0" bIns="0"/>
          <a:lstStyle>
            <a:lvl1pPr algn="l">
              <a:lnSpc>
                <a:spcPct val="100000"/>
              </a:lnSpc>
              <a:defRPr sz="2400" b="1" i="0">
                <a:solidFill>
                  <a:schemeClr val="tx1"/>
                </a:solidFill>
                <a:latin typeface="+mn-lt"/>
                <a:ea typeface="Roboto Black" panose="02000000000000000000" pitchFamily="2" charset="0"/>
              </a:defRPr>
            </a:lvl1pPr>
          </a:lstStyle>
          <a:p>
            <a:r>
              <a:rPr lang="en-US"/>
              <a:t>Click to edit Master title style</a:t>
            </a:r>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358774" y="1047262"/>
            <a:ext cx="6518277" cy="255741"/>
          </a:xfrm>
          <a:prstGeom prst="rect">
            <a:avLst/>
          </a:prstGeom>
        </p:spPr>
        <p:txBody>
          <a:bodyPr lIns="0" tIns="0" rIns="0" bIns="0" anchor="t" anchorCtr="0"/>
          <a:lstStyle>
            <a:lvl1pPr marL="0" indent="0">
              <a:buNone/>
              <a:defRPr sz="1800" b="1" i="0">
                <a:solidFill>
                  <a:schemeClr val="tx1"/>
                </a:solidFill>
                <a:latin typeface="+mn-lt"/>
                <a:ea typeface="Roboto Medium" panose="02000000000000000000" pitchFamily="2"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8" name="Content Placeholder 2">
            <a:extLst>
              <a:ext uri="{FF2B5EF4-FFF2-40B4-BE49-F238E27FC236}">
                <a16:creationId xmlns:a16="http://schemas.microsoft.com/office/drawing/2014/main" id="{8DA157DE-7020-4FC1-84EC-74C89F24A6F1}"/>
              </a:ext>
            </a:extLst>
          </p:cNvPr>
          <p:cNvSpPr>
            <a:spLocks noGrp="1"/>
          </p:cNvSpPr>
          <p:nvPr>
            <p:ph idx="1"/>
          </p:nvPr>
        </p:nvSpPr>
        <p:spPr>
          <a:xfrm>
            <a:off x="358775" y="1429556"/>
            <a:ext cx="6518276" cy="3013858"/>
          </a:xfrm>
          <a:prstGeom prst="rect">
            <a:avLst/>
          </a:prstGeom>
        </p:spPr>
        <p:txBody>
          <a:bodyPr lIns="0" tIns="0" rIns="0" bIns="0"/>
          <a:lstStyle>
            <a:lvl1pPr marL="90488" indent="-90488" defTabSz="270000">
              <a:lnSpc>
                <a:spcPct val="100000"/>
              </a:lnSpc>
              <a:tabLst/>
              <a:defRPr sz="1800" b="0" i="0">
                <a:solidFill>
                  <a:schemeClr val="tx1"/>
                </a:solidFill>
                <a:latin typeface="+mn-lt"/>
                <a:ea typeface="Roboto Light" panose="02000000000000000000" pitchFamily="2" charset="0"/>
              </a:defRPr>
            </a:lvl1pPr>
            <a:lvl2pPr marL="180975" indent="-90488" defTabSz="270000">
              <a:lnSpc>
                <a:spcPct val="100000"/>
              </a:lnSpc>
              <a:tabLst/>
              <a:defRPr sz="1800" b="0" i="0">
                <a:solidFill>
                  <a:schemeClr val="tx1"/>
                </a:solidFill>
                <a:latin typeface="+mn-lt"/>
                <a:ea typeface="Roboto Light" panose="02000000000000000000" pitchFamily="2" charset="0"/>
              </a:defRPr>
            </a:lvl2pPr>
            <a:lvl3pPr marL="266700" indent="-85725" defTabSz="270000">
              <a:lnSpc>
                <a:spcPct val="100000"/>
              </a:lnSpc>
              <a:tabLst/>
              <a:defRPr sz="1800" b="0" i="0">
                <a:solidFill>
                  <a:schemeClr val="tx1"/>
                </a:solidFill>
                <a:latin typeface="+mn-lt"/>
                <a:ea typeface="Roboto Light" panose="02000000000000000000" pitchFamily="2" charset="0"/>
              </a:defRPr>
            </a:lvl3pPr>
            <a:lvl4pPr marL="357188" indent="-90488" defTabSz="270000">
              <a:lnSpc>
                <a:spcPct val="100000"/>
              </a:lnSpc>
              <a:tabLst/>
              <a:defRPr sz="1800" b="0" i="0">
                <a:solidFill>
                  <a:schemeClr val="tx1"/>
                </a:solidFill>
                <a:latin typeface="+mn-lt"/>
                <a:ea typeface="Roboto Light" panose="02000000000000000000" pitchFamily="2" charset="0"/>
              </a:defRPr>
            </a:lvl4pPr>
            <a:lvl5pPr marL="447675" indent="-90488" defTabSz="270000">
              <a:lnSpc>
                <a:spcPct val="100000"/>
              </a:lnSpc>
              <a:tabLst/>
              <a:defRPr sz="1800" b="0" i="0">
                <a:solidFill>
                  <a:schemeClr val="tx1"/>
                </a:solidFill>
                <a:latin typeface="+mn-lt"/>
                <a:ea typeface="Roboto Light" panose="02000000000000000000"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C772AD00-41ED-1D4B-8053-AD09A51DA5A6}"/>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tx1"/>
                </a:solidFill>
              </a:defRPr>
            </a:lvl1pPr>
          </a:lstStyle>
          <a:p>
            <a:r>
              <a:rPr lang="en-GB"/>
              <a:t>Insert footer</a:t>
            </a:r>
          </a:p>
        </p:txBody>
      </p:sp>
      <p:sp>
        <p:nvSpPr>
          <p:cNvPr id="6" name="Slide Number Placeholder 5">
            <a:extLst>
              <a:ext uri="{FF2B5EF4-FFF2-40B4-BE49-F238E27FC236}">
                <a16:creationId xmlns:a16="http://schemas.microsoft.com/office/drawing/2014/main" id="{D0845B74-E028-E24B-BE9C-E0C09F0D90A3}"/>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tx1"/>
                </a:solidFill>
              </a:defRPr>
            </a:lvl1pPr>
          </a:lstStyle>
          <a:p>
            <a:fld id="{0BD7AF65-ABD8-9745-9161-1D3466EAFE0E}" type="slidenum">
              <a:rPr lang="en-GB" smtClean="0"/>
              <a:pPr/>
              <a:t>‹#›</a:t>
            </a:fld>
            <a:endParaRPr lang="en-GB"/>
          </a:p>
        </p:txBody>
      </p:sp>
    </p:spTree>
    <p:extLst>
      <p:ext uri="{BB962C8B-B14F-4D97-AF65-F5344CB8AC3E}">
        <p14:creationId xmlns:p14="http://schemas.microsoft.com/office/powerpoint/2010/main" val="3172143101"/>
      </p:ext>
    </p:extLst>
  </p:cSld>
  <p:clrMapOvr>
    <a:masterClrMapping/>
  </p:clrMapOvr>
  <p:extLst>
    <p:ext uri="{DCECCB84-F9BA-43D5-87BE-67443E8EF086}">
      <p15:sldGuideLst xmlns:p15="http://schemas.microsoft.com/office/powerpoint/2012/main">
        <p15:guide id="1" orient="horz" pos="894">
          <p15:clr>
            <a:srgbClr val="FBAE40"/>
          </p15:clr>
        </p15:guide>
        <p15:guide id="2" pos="4332">
          <p15:clr>
            <a:srgbClr val="FBAE40"/>
          </p15:clr>
        </p15:guide>
        <p15:guide id="3" orient="horz" pos="78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LUMN &amp; GRAPHIC - PALE YELL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4" y="339725"/>
            <a:ext cx="6518277" cy="341572"/>
          </a:xfrm>
          <a:prstGeom prst="rect">
            <a:avLst/>
          </a:prstGeom>
        </p:spPr>
        <p:txBody>
          <a:bodyPr lIns="0" tIns="0" rIns="0" bIns="0"/>
          <a:lstStyle>
            <a:lvl1pPr algn="l">
              <a:lnSpc>
                <a:spcPct val="100000"/>
              </a:lnSpc>
              <a:defRPr sz="2400" b="1" i="0">
                <a:solidFill>
                  <a:schemeClr val="tx1"/>
                </a:solidFill>
                <a:latin typeface="+mn-lt"/>
                <a:ea typeface="Roboto Black" panose="02000000000000000000" pitchFamily="2" charset="0"/>
              </a:defRPr>
            </a:lvl1pPr>
          </a:lstStyle>
          <a:p>
            <a:r>
              <a:rPr lang="en-US"/>
              <a:t>Click to edit Master title style</a:t>
            </a:r>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358775" y="1047262"/>
            <a:ext cx="3959999" cy="255741"/>
          </a:xfrm>
          <a:prstGeom prst="rect">
            <a:avLst/>
          </a:prstGeom>
        </p:spPr>
        <p:txBody>
          <a:bodyPr lIns="0" tIns="0" rIns="0" bIns="0" anchor="t" anchorCtr="0"/>
          <a:lstStyle>
            <a:lvl1pPr marL="0" indent="0">
              <a:buNone/>
              <a:defRPr sz="1800" b="1" i="0">
                <a:solidFill>
                  <a:schemeClr val="tx1"/>
                </a:solidFill>
                <a:latin typeface="+mn-lt"/>
                <a:ea typeface="Roboto Medium" panose="02000000000000000000" pitchFamily="2"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9" name="Content Placeholder 2">
            <a:extLst>
              <a:ext uri="{FF2B5EF4-FFF2-40B4-BE49-F238E27FC236}">
                <a16:creationId xmlns:a16="http://schemas.microsoft.com/office/drawing/2014/main" id="{EC013441-BF5B-4FB2-9553-87D53D6A71E6}"/>
              </a:ext>
            </a:extLst>
          </p:cNvPr>
          <p:cNvSpPr>
            <a:spLocks noGrp="1"/>
          </p:cNvSpPr>
          <p:nvPr>
            <p:ph idx="1"/>
          </p:nvPr>
        </p:nvSpPr>
        <p:spPr>
          <a:xfrm>
            <a:off x="358776" y="1429556"/>
            <a:ext cx="3959998" cy="3013858"/>
          </a:xfrm>
          <a:prstGeom prst="rect">
            <a:avLst/>
          </a:prstGeom>
        </p:spPr>
        <p:txBody>
          <a:bodyPr lIns="0" tIns="0" rIns="0" bIns="0"/>
          <a:lstStyle>
            <a:lvl1pPr marL="90488" indent="-90488" defTabSz="270000">
              <a:lnSpc>
                <a:spcPct val="100000"/>
              </a:lnSpc>
              <a:tabLst/>
              <a:defRPr sz="1800" b="0" i="0">
                <a:solidFill>
                  <a:schemeClr val="tx1"/>
                </a:solidFill>
                <a:latin typeface="+mn-lt"/>
                <a:ea typeface="Roboto Light" panose="02000000000000000000" pitchFamily="2" charset="0"/>
              </a:defRPr>
            </a:lvl1pPr>
            <a:lvl2pPr marL="180975" indent="-90488" defTabSz="270000">
              <a:lnSpc>
                <a:spcPct val="100000"/>
              </a:lnSpc>
              <a:tabLst/>
              <a:defRPr sz="1800" b="0" i="0">
                <a:solidFill>
                  <a:schemeClr val="tx1"/>
                </a:solidFill>
                <a:latin typeface="+mn-lt"/>
                <a:ea typeface="Roboto Light" panose="02000000000000000000" pitchFamily="2" charset="0"/>
              </a:defRPr>
            </a:lvl2pPr>
            <a:lvl3pPr marL="266700" indent="-85725" defTabSz="270000">
              <a:lnSpc>
                <a:spcPct val="100000"/>
              </a:lnSpc>
              <a:tabLst/>
              <a:defRPr sz="1800" b="0" i="0">
                <a:solidFill>
                  <a:schemeClr val="tx1"/>
                </a:solidFill>
                <a:latin typeface="+mn-lt"/>
                <a:ea typeface="Roboto Light" panose="02000000000000000000" pitchFamily="2" charset="0"/>
              </a:defRPr>
            </a:lvl3pPr>
            <a:lvl4pPr marL="357188" indent="-90488" defTabSz="270000">
              <a:lnSpc>
                <a:spcPct val="100000"/>
              </a:lnSpc>
              <a:tabLst/>
              <a:defRPr sz="1800" b="0" i="0">
                <a:solidFill>
                  <a:schemeClr val="tx1"/>
                </a:solidFill>
                <a:latin typeface="+mn-lt"/>
                <a:ea typeface="Roboto Light" panose="02000000000000000000" pitchFamily="2" charset="0"/>
              </a:defRPr>
            </a:lvl4pPr>
            <a:lvl5pPr marL="447675" indent="-90488" defTabSz="270000">
              <a:lnSpc>
                <a:spcPct val="100000"/>
              </a:lnSpc>
              <a:tabLst/>
              <a:defRPr sz="1800" b="0" i="0">
                <a:solidFill>
                  <a:schemeClr val="tx1"/>
                </a:solidFill>
                <a:latin typeface="+mn-lt"/>
                <a:ea typeface="Roboto Light" panose="02000000000000000000"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Picture Placeholder 2">
            <a:extLst>
              <a:ext uri="{FF2B5EF4-FFF2-40B4-BE49-F238E27FC236}">
                <a16:creationId xmlns:a16="http://schemas.microsoft.com/office/drawing/2014/main" id="{26B2469B-2939-42D6-B420-11D52295C3CC}"/>
              </a:ext>
            </a:extLst>
          </p:cNvPr>
          <p:cNvSpPr>
            <a:spLocks noGrp="1"/>
          </p:cNvSpPr>
          <p:nvPr>
            <p:ph type="pic" sz="quarter" idx="14" hasCustomPrompt="1"/>
          </p:nvPr>
        </p:nvSpPr>
        <p:spPr>
          <a:xfrm>
            <a:off x="4692580" y="1095270"/>
            <a:ext cx="3843160" cy="3463698"/>
          </a:xfrm>
          <a:prstGeom prst="rect">
            <a:avLst/>
          </a:prstGeom>
          <a:solidFill>
            <a:schemeClr val="bg1">
              <a:lumMod val="95000"/>
            </a:schemeClr>
          </a:solidFill>
          <a:ln w="127000">
            <a:solidFill>
              <a:schemeClr val="bg1">
                <a:lumMod val="95000"/>
              </a:schemeClr>
            </a:solidFill>
            <a:miter lim="800000"/>
          </a:ln>
        </p:spPr>
        <p:txBody>
          <a:bodyPr/>
          <a:lstStyle>
            <a:lvl1pPr>
              <a:defRPr/>
            </a:lvl1pPr>
          </a:lstStyle>
          <a:p>
            <a:r>
              <a:rPr lang="en-GB"/>
              <a:t>Insert image / infographic</a:t>
            </a:r>
          </a:p>
        </p:txBody>
      </p:sp>
      <p:sp>
        <p:nvSpPr>
          <p:cNvPr id="5" name="Footer Placeholder 4">
            <a:extLst>
              <a:ext uri="{FF2B5EF4-FFF2-40B4-BE49-F238E27FC236}">
                <a16:creationId xmlns:a16="http://schemas.microsoft.com/office/drawing/2014/main" id="{C772AD00-41ED-1D4B-8053-AD09A51DA5A6}"/>
              </a:ext>
              <a:ext uri="{C183D7F6-B498-43B3-948B-1728B52AA6E4}">
                <adec:decorative xmlns:adec="http://schemas.microsoft.com/office/drawing/2017/decorative" val="1"/>
              </a:ext>
            </a:extLst>
          </p:cNvPr>
          <p:cNvSpPr>
            <a:spLocks noGrp="1"/>
          </p:cNvSpPr>
          <p:nvPr>
            <p:ph type="ftr" sz="quarter" idx="11"/>
          </p:nvPr>
        </p:nvSpPr>
        <p:spPr>
          <a:xfrm>
            <a:off x="828430" y="4623775"/>
            <a:ext cx="3490344" cy="360000"/>
          </a:xfrm>
        </p:spPr>
        <p:txBody>
          <a:bodyPr/>
          <a:lstStyle>
            <a:lvl1pPr>
              <a:defRPr>
                <a:solidFill>
                  <a:schemeClr val="tx1"/>
                </a:solidFill>
              </a:defRPr>
            </a:lvl1pPr>
          </a:lstStyle>
          <a:p>
            <a:r>
              <a:rPr lang="en-GB"/>
              <a:t>Insert footer</a:t>
            </a:r>
          </a:p>
        </p:txBody>
      </p:sp>
      <p:sp>
        <p:nvSpPr>
          <p:cNvPr id="6" name="Slide Number Placeholder 5">
            <a:extLst>
              <a:ext uri="{FF2B5EF4-FFF2-40B4-BE49-F238E27FC236}">
                <a16:creationId xmlns:a16="http://schemas.microsoft.com/office/drawing/2014/main" id="{D0845B74-E028-E24B-BE9C-E0C09F0D90A3}"/>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tx1"/>
                </a:solidFill>
              </a:defRPr>
            </a:lvl1pPr>
          </a:lstStyle>
          <a:p>
            <a:fld id="{0BD7AF65-ABD8-9745-9161-1D3466EAFE0E}" type="slidenum">
              <a:rPr lang="en-GB" smtClean="0"/>
              <a:pPr/>
              <a:t>‹#›</a:t>
            </a:fld>
            <a:endParaRPr lang="en-GB"/>
          </a:p>
        </p:txBody>
      </p:sp>
    </p:spTree>
    <p:extLst>
      <p:ext uri="{BB962C8B-B14F-4D97-AF65-F5344CB8AC3E}">
        <p14:creationId xmlns:p14="http://schemas.microsoft.com/office/powerpoint/2010/main" val="1193170809"/>
      </p:ext>
    </p:extLst>
  </p:cSld>
  <p:clrMapOvr>
    <a:masterClrMapping/>
  </p:clrMapOvr>
  <p:extLst>
    <p:ext uri="{DCECCB84-F9BA-43D5-87BE-67443E8EF086}">
      <p15:sldGuideLst xmlns:p15="http://schemas.microsoft.com/office/powerpoint/2012/main">
        <p15:guide id="1" orient="horz" pos="894">
          <p15:clr>
            <a:srgbClr val="FBAE40"/>
          </p15:clr>
        </p15:guide>
        <p15:guide id="2" pos="4332">
          <p15:clr>
            <a:srgbClr val="FBAE40"/>
          </p15:clr>
        </p15:guide>
        <p15:guide id="3" orient="horz" pos="78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GRAPHIC - PALE YELL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4" y="339725"/>
            <a:ext cx="6518277" cy="341572"/>
          </a:xfrm>
          <a:prstGeom prst="rect">
            <a:avLst/>
          </a:prstGeom>
        </p:spPr>
        <p:txBody>
          <a:bodyPr lIns="0" tIns="0" rIns="0" bIns="0"/>
          <a:lstStyle>
            <a:lvl1pPr algn="l">
              <a:lnSpc>
                <a:spcPct val="100000"/>
              </a:lnSpc>
              <a:defRPr sz="2400" b="1" i="0">
                <a:solidFill>
                  <a:schemeClr val="tx1"/>
                </a:solidFill>
                <a:latin typeface="+mn-lt"/>
                <a:ea typeface="Roboto Black" panose="02000000000000000000" pitchFamily="2" charset="0"/>
              </a:defRPr>
            </a:lvl1pPr>
          </a:lstStyle>
          <a:p>
            <a:r>
              <a:rPr lang="en-US"/>
              <a:t>Click to edit Master title style</a:t>
            </a:r>
            <a:endParaRPr lang="en-GB"/>
          </a:p>
        </p:txBody>
      </p:sp>
      <p:sp>
        <p:nvSpPr>
          <p:cNvPr id="8" name="Picture Placeholder 2">
            <a:extLst>
              <a:ext uri="{FF2B5EF4-FFF2-40B4-BE49-F238E27FC236}">
                <a16:creationId xmlns:a16="http://schemas.microsoft.com/office/drawing/2014/main" id="{26B2469B-2939-42D6-B420-11D52295C3CC}"/>
              </a:ext>
            </a:extLst>
          </p:cNvPr>
          <p:cNvSpPr>
            <a:spLocks noGrp="1"/>
          </p:cNvSpPr>
          <p:nvPr>
            <p:ph type="pic" sz="quarter" idx="14" hasCustomPrompt="1"/>
          </p:nvPr>
        </p:nvSpPr>
        <p:spPr>
          <a:xfrm>
            <a:off x="406958" y="1095270"/>
            <a:ext cx="8128782" cy="3463698"/>
          </a:xfrm>
          <a:prstGeom prst="rect">
            <a:avLst/>
          </a:prstGeom>
          <a:solidFill>
            <a:schemeClr val="bg1">
              <a:lumMod val="95000"/>
            </a:schemeClr>
          </a:solidFill>
          <a:ln w="127000">
            <a:solidFill>
              <a:schemeClr val="bg1">
                <a:lumMod val="95000"/>
              </a:schemeClr>
            </a:solidFill>
            <a:miter lim="800000"/>
          </a:ln>
        </p:spPr>
        <p:txBody>
          <a:bodyPr/>
          <a:lstStyle>
            <a:lvl1pPr>
              <a:defRPr/>
            </a:lvl1pPr>
          </a:lstStyle>
          <a:p>
            <a:r>
              <a:rPr lang="en-GB"/>
              <a:t>Insert image / infographic</a:t>
            </a:r>
          </a:p>
        </p:txBody>
      </p:sp>
      <p:sp>
        <p:nvSpPr>
          <p:cNvPr id="5" name="Footer Placeholder 4">
            <a:extLst>
              <a:ext uri="{FF2B5EF4-FFF2-40B4-BE49-F238E27FC236}">
                <a16:creationId xmlns:a16="http://schemas.microsoft.com/office/drawing/2014/main" id="{C772AD00-41ED-1D4B-8053-AD09A51DA5A6}"/>
              </a:ext>
              <a:ext uri="{C183D7F6-B498-43B3-948B-1728B52AA6E4}">
                <adec:decorative xmlns:adec="http://schemas.microsoft.com/office/drawing/2017/decorative" val="1"/>
              </a:ext>
            </a:extLst>
          </p:cNvPr>
          <p:cNvSpPr>
            <a:spLocks noGrp="1"/>
          </p:cNvSpPr>
          <p:nvPr>
            <p:ph type="ftr" sz="quarter" idx="11"/>
          </p:nvPr>
        </p:nvSpPr>
        <p:spPr>
          <a:xfrm>
            <a:off x="828430" y="4623775"/>
            <a:ext cx="3490344" cy="360000"/>
          </a:xfrm>
        </p:spPr>
        <p:txBody>
          <a:bodyPr/>
          <a:lstStyle>
            <a:lvl1pPr>
              <a:defRPr/>
            </a:lvl1pPr>
          </a:lstStyle>
          <a:p>
            <a:r>
              <a:rPr lang="en-GB"/>
              <a:t>Insert footer</a:t>
            </a:r>
          </a:p>
        </p:txBody>
      </p:sp>
      <p:sp>
        <p:nvSpPr>
          <p:cNvPr id="6" name="Slide Number Placeholder 5">
            <a:extLst>
              <a:ext uri="{FF2B5EF4-FFF2-40B4-BE49-F238E27FC236}">
                <a16:creationId xmlns:a16="http://schemas.microsoft.com/office/drawing/2014/main" id="{D0845B74-E028-E24B-BE9C-E0C09F0D90A3}"/>
              </a:ext>
              <a:ext uri="{C183D7F6-B498-43B3-948B-1728B52AA6E4}">
                <adec:decorative xmlns:adec="http://schemas.microsoft.com/office/drawing/2017/decorative" val="1"/>
              </a:ext>
            </a:extLst>
          </p:cNvPr>
          <p:cNvSpPr>
            <a:spLocks noGrp="1"/>
          </p:cNvSpPr>
          <p:nvPr>
            <p:ph type="sldNum" sz="quarter" idx="12"/>
          </p:nvPr>
        </p:nvSpPr>
        <p:spPr/>
        <p:txBody>
          <a:bodyPr/>
          <a:lstStyle/>
          <a:p>
            <a:fld id="{0BD7AF65-ABD8-9745-9161-1D3466EAFE0E}" type="slidenum">
              <a:rPr lang="en-GB" smtClean="0"/>
              <a:t>‹#›</a:t>
            </a:fld>
            <a:endParaRPr lang="en-GB"/>
          </a:p>
        </p:txBody>
      </p:sp>
    </p:spTree>
    <p:extLst>
      <p:ext uri="{BB962C8B-B14F-4D97-AF65-F5344CB8AC3E}">
        <p14:creationId xmlns:p14="http://schemas.microsoft.com/office/powerpoint/2010/main" val="4071453824"/>
      </p:ext>
    </p:extLst>
  </p:cSld>
  <p:clrMapOvr>
    <a:masterClrMapping/>
  </p:clrMapOvr>
  <p:extLst>
    <p:ext uri="{DCECCB84-F9BA-43D5-87BE-67443E8EF086}">
      <p15:sldGuideLst xmlns:p15="http://schemas.microsoft.com/office/powerpoint/2012/main">
        <p15:guide id="1" orient="horz" pos="894">
          <p15:clr>
            <a:srgbClr val="FBAE40"/>
          </p15:clr>
        </p15:guide>
        <p15:guide id="2" pos="4332">
          <p15:clr>
            <a:srgbClr val="FBAE40"/>
          </p15:clr>
        </p15:guide>
        <p15:guide id="3" orient="horz" pos="78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RAPH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hasCustomPrompt="1"/>
          </p:nvPr>
        </p:nvSpPr>
        <p:spPr>
          <a:xfrm>
            <a:off x="358774" y="339725"/>
            <a:ext cx="6518277" cy="341572"/>
          </a:xfrm>
          <a:prstGeom prst="rect">
            <a:avLst/>
          </a:prstGeom>
        </p:spPr>
        <p:txBody>
          <a:bodyPr lIns="0" tIns="0" rIns="0" bIns="0"/>
          <a:lstStyle>
            <a:lvl1pPr algn="l">
              <a:lnSpc>
                <a:spcPct val="100000"/>
              </a:lnSpc>
              <a:defRPr sz="2400" b="1" i="0">
                <a:latin typeface="+mn-lt"/>
                <a:ea typeface="Roboto Black" panose="02000000000000000000" pitchFamily="2" charset="0"/>
              </a:defRPr>
            </a:lvl1pPr>
          </a:lstStyle>
          <a:p>
            <a:r>
              <a:rPr lang="en-GB"/>
              <a:t>Do you know where you are already?</a:t>
            </a:r>
          </a:p>
        </p:txBody>
      </p:sp>
      <p:sp>
        <p:nvSpPr>
          <p:cNvPr id="5" name="Footer Placeholder 4">
            <a:extLst>
              <a:ext uri="{FF2B5EF4-FFF2-40B4-BE49-F238E27FC236}">
                <a16:creationId xmlns:a16="http://schemas.microsoft.com/office/drawing/2014/main" id="{C772AD00-41ED-1D4B-8053-AD09A51DA5A6}"/>
              </a:ext>
              <a:ext uri="{C183D7F6-B498-43B3-948B-1728B52AA6E4}">
                <adec:decorative xmlns:adec="http://schemas.microsoft.com/office/drawing/2017/decorative" val="1"/>
              </a:ext>
            </a:extLst>
          </p:cNvPr>
          <p:cNvSpPr>
            <a:spLocks noGrp="1"/>
          </p:cNvSpPr>
          <p:nvPr>
            <p:ph type="ftr" sz="quarter" idx="11"/>
          </p:nvPr>
        </p:nvSpPr>
        <p:spPr>
          <a:xfrm>
            <a:off x="828430" y="4623775"/>
            <a:ext cx="3490344" cy="360000"/>
          </a:xfrm>
        </p:spPr>
        <p:txBody>
          <a:bodyPr/>
          <a:lstStyle>
            <a:lvl1pPr>
              <a:defRPr/>
            </a:lvl1pPr>
          </a:lstStyle>
          <a:p>
            <a:r>
              <a:rPr lang="en-GB"/>
              <a:t>Insert footer</a:t>
            </a:r>
          </a:p>
        </p:txBody>
      </p:sp>
      <p:sp>
        <p:nvSpPr>
          <p:cNvPr id="6" name="Slide Number Placeholder 5">
            <a:extLst>
              <a:ext uri="{FF2B5EF4-FFF2-40B4-BE49-F238E27FC236}">
                <a16:creationId xmlns:a16="http://schemas.microsoft.com/office/drawing/2014/main" id="{D0845B74-E028-E24B-BE9C-E0C09F0D90A3}"/>
              </a:ext>
              <a:ext uri="{C183D7F6-B498-43B3-948B-1728B52AA6E4}">
                <adec:decorative xmlns:adec="http://schemas.microsoft.com/office/drawing/2017/decorative" val="1"/>
              </a:ext>
            </a:extLst>
          </p:cNvPr>
          <p:cNvSpPr>
            <a:spLocks noGrp="1"/>
          </p:cNvSpPr>
          <p:nvPr>
            <p:ph type="sldNum" sz="quarter" idx="12"/>
          </p:nvPr>
        </p:nvSpPr>
        <p:spPr/>
        <p:txBody>
          <a:bodyPr/>
          <a:lstStyle/>
          <a:p>
            <a:fld id="{0BD7AF65-ABD8-9745-9161-1D3466EAFE0E}" type="slidenum">
              <a:rPr lang="en-GB" smtClean="0"/>
              <a:t>‹#›</a:t>
            </a:fld>
            <a:endParaRPr lang="en-GB"/>
          </a:p>
        </p:txBody>
      </p:sp>
    </p:spTree>
    <p:extLst>
      <p:ext uri="{BB962C8B-B14F-4D97-AF65-F5344CB8AC3E}">
        <p14:creationId xmlns:p14="http://schemas.microsoft.com/office/powerpoint/2010/main" val="2443353720"/>
      </p:ext>
    </p:extLst>
  </p:cSld>
  <p:clrMapOvr>
    <a:masterClrMapping/>
  </p:clrMapOvr>
  <p:extLst>
    <p:ext uri="{DCECCB84-F9BA-43D5-87BE-67443E8EF086}">
      <p15:sldGuideLst xmlns:p15="http://schemas.microsoft.com/office/powerpoint/2012/main">
        <p15:guide id="1" orient="horz" pos="894">
          <p15:clr>
            <a:srgbClr val="FBAE40"/>
          </p15:clr>
        </p15:guide>
        <p15:guide id="2" pos="4332">
          <p15:clr>
            <a:srgbClr val="FBAE40"/>
          </p15:clr>
        </p15:guide>
        <p15:guide id="3" orient="horz" pos="78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4" y="2269633"/>
            <a:ext cx="6518277" cy="341572"/>
          </a:xfrm>
          <a:prstGeom prst="rect">
            <a:avLst/>
          </a:prstGeom>
        </p:spPr>
        <p:txBody>
          <a:bodyPr lIns="0" tIns="0" rIns="0" bIns="0"/>
          <a:lstStyle>
            <a:lvl1pPr algn="l">
              <a:lnSpc>
                <a:spcPct val="100000"/>
              </a:lnSpc>
              <a:defRPr sz="2400" b="1" i="0">
                <a:solidFill>
                  <a:schemeClr val="tx1"/>
                </a:solidFill>
                <a:latin typeface="+mn-lt"/>
                <a:ea typeface="Roboto Black" panose="02000000000000000000" pitchFamily="2" charset="0"/>
              </a:defRPr>
            </a:lvl1pPr>
          </a:lstStyle>
          <a:p>
            <a:r>
              <a:rPr lang="en-US"/>
              <a:t>Click to edit Master title style</a:t>
            </a:r>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358774" y="2863678"/>
            <a:ext cx="6518277" cy="255741"/>
          </a:xfrm>
          <a:prstGeom prst="rect">
            <a:avLst/>
          </a:prstGeom>
        </p:spPr>
        <p:txBody>
          <a:bodyPr lIns="0" tIns="0" rIns="0" bIns="0" anchor="t" anchorCtr="0"/>
          <a:lstStyle>
            <a:lvl1pPr marL="0" indent="0">
              <a:buNone/>
              <a:defRPr sz="1800" b="0" i="0">
                <a:solidFill>
                  <a:schemeClr val="tx1"/>
                </a:solidFill>
                <a:latin typeface="+mn-lt"/>
                <a:ea typeface="Roboto Medium" panose="02000000000000000000" pitchFamily="2"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Tree>
    <p:extLst>
      <p:ext uri="{BB962C8B-B14F-4D97-AF65-F5344CB8AC3E}">
        <p14:creationId xmlns:p14="http://schemas.microsoft.com/office/powerpoint/2010/main" val="1088341610"/>
      </p:ext>
    </p:extLst>
  </p:cSld>
  <p:clrMapOvr>
    <a:masterClrMapping/>
  </p:clrMapOvr>
  <p:extLst>
    <p:ext uri="{DCECCB84-F9BA-43D5-87BE-67443E8EF086}">
      <p15:sldGuideLst xmlns:p15="http://schemas.microsoft.com/office/powerpoint/2012/main">
        <p15:guide id="1" orient="horz" pos="1212">
          <p15:clr>
            <a:srgbClr val="FBAE40"/>
          </p15:clr>
        </p15:guide>
        <p15:guide id="2" pos="4332">
          <p15:clr>
            <a:srgbClr val="FBAE40"/>
          </p15:clr>
        </p15:guide>
        <p15:guide id="3" orient="horz" pos="189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BLEED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01DE75C-9D45-4CFA-BB77-7A8A519AF237}"/>
              </a:ext>
            </a:extLst>
          </p:cNvPr>
          <p:cNvSpPr>
            <a:spLocks noGrp="1"/>
          </p:cNvSpPr>
          <p:nvPr>
            <p:ph type="pic" sz="quarter" idx="13"/>
          </p:nvPr>
        </p:nvSpPr>
        <p:spPr>
          <a:xfrm>
            <a:off x="0" y="0"/>
            <a:ext cx="9144000" cy="5143500"/>
          </a:xfrm>
          <a:prstGeom prst="rect">
            <a:avLst/>
          </a:prstGeom>
        </p:spPr>
        <p:txBody>
          <a:bodyPr/>
          <a:lstStyle>
            <a:lvl1pPr marL="0" indent="0">
              <a:buNone/>
              <a:defRPr/>
            </a:lvl1pPr>
          </a:lstStyle>
          <a:p>
            <a:endParaRPr lang="en-GB"/>
          </a:p>
        </p:txBody>
      </p:sp>
      <p:sp>
        <p:nvSpPr>
          <p:cNvPr id="5" name="Footer Placeholder 4">
            <a:extLst>
              <a:ext uri="{FF2B5EF4-FFF2-40B4-BE49-F238E27FC236}">
                <a16:creationId xmlns:a16="http://schemas.microsoft.com/office/drawing/2014/main" id="{FE058BCC-7A26-6A42-AA87-525F6042C6FB}"/>
              </a:ext>
              <a:ext uri="{C183D7F6-B498-43B3-948B-1728B52AA6E4}">
                <adec:decorative xmlns:adec="http://schemas.microsoft.com/office/drawing/2017/decorative" val="1"/>
              </a:ext>
            </a:extLst>
          </p:cNvPr>
          <p:cNvSpPr>
            <a:spLocks noGrp="1"/>
          </p:cNvSpPr>
          <p:nvPr>
            <p:ph type="ftr" sz="quarter" idx="11"/>
          </p:nvPr>
        </p:nvSpPr>
        <p:spPr/>
        <p:txBody>
          <a:bodyPr/>
          <a:lstStyle>
            <a:lvl1pPr>
              <a:defRPr/>
            </a:lvl1pPr>
          </a:lstStyle>
          <a:p>
            <a:r>
              <a:rPr lang="en-GB"/>
              <a:t>Insert footer</a:t>
            </a:r>
          </a:p>
        </p:txBody>
      </p:sp>
      <p:sp>
        <p:nvSpPr>
          <p:cNvPr id="6" name="Slide Number Placeholder 5">
            <a:extLst>
              <a:ext uri="{FF2B5EF4-FFF2-40B4-BE49-F238E27FC236}">
                <a16:creationId xmlns:a16="http://schemas.microsoft.com/office/drawing/2014/main" id="{975973A5-CA9C-1043-A3DA-4ED6E6C469A5}"/>
              </a:ext>
              <a:ext uri="{C183D7F6-B498-43B3-948B-1728B52AA6E4}">
                <adec:decorative xmlns:adec="http://schemas.microsoft.com/office/drawing/2017/decorative" val="1"/>
              </a:ext>
            </a:extLst>
          </p:cNvPr>
          <p:cNvSpPr>
            <a:spLocks noGrp="1"/>
          </p:cNvSpPr>
          <p:nvPr>
            <p:ph type="sldNum" sz="quarter" idx="12"/>
          </p:nvPr>
        </p:nvSpPr>
        <p:spPr/>
        <p:txBody>
          <a:bodyPr/>
          <a:lstStyle/>
          <a:p>
            <a:fld id="{0BD7AF65-ABD8-9745-9161-1D3466EAFE0E}" type="slidenum">
              <a:rPr lang="en-GB" smtClean="0"/>
              <a:t>‹#›</a:t>
            </a:fld>
            <a:endParaRPr lang="en-GB"/>
          </a:p>
        </p:txBody>
      </p:sp>
    </p:spTree>
    <p:extLst>
      <p:ext uri="{BB962C8B-B14F-4D97-AF65-F5344CB8AC3E}">
        <p14:creationId xmlns:p14="http://schemas.microsoft.com/office/powerpoint/2010/main" val="2914367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NGL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4" y="339725"/>
            <a:ext cx="6518277" cy="341572"/>
          </a:xfrm>
          <a:prstGeom prst="rect">
            <a:avLst/>
          </a:prstGeom>
        </p:spPr>
        <p:txBody>
          <a:bodyPr lIns="0" tIns="0" rIns="0" bIns="0"/>
          <a:lstStyle>
            <a:lvl1pPr algn="l">
              <a:lnSpc>
                <a:spcPct val="100000"/>
              </a:lnSpc>
              <a:defRPr sz="2400" b="1" i="0">
                <a:latin typeface="+mn-lt"/>
                <a:ea typeface="Roboto Black" panose="02000000000000000000" pitchFamily="2" charset="0"/>
              </a:defRPr>
            </a:lvl1pPr>
          </a:lstStyle>
          <a:p>
            <a:r>
              <a:rPr lang="en-US"/>
              <a:t>Click to edit Master title style</a:t>
            </a:r>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358774" y="1047262"/>
            <a:ext cx="6518277" cy="255741"/>
          </a:xfrm>
          <a:prstGeom prst="rect">
            <a:avLst/>
          </a:prstGeom>
        </p:spPr>
        <p:txBody>
          <a:bodyPr lIns="0" tIns="0" rIns="0" bIns="0" anchor="t" anchorCtr="0"/>
          <a:lstStyle>
            <a:lvl1pPr marL="0" indent="0">
              <a:buNone/>
              <a:defRPr sz="1800" b="1" i="0">
                <a:latin typeface="+mn-lt"/>
                <a:ea typeface="Roboto Medium" panose="02000000000000000000" pitchFamily="2"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8" name="Content Placeholder 2">
            <a:extLst>
              <a:ext uri="{FF2B5EF4-FFF2-40B4-BE49-F238E27FC236}">
                <a16:creationId xmlns:a16="http://schemas.microsoft.com/office/drawing/2014/main" id="{F7B377CF-2490-426A-9D9B-C329528E167B}"/>
              </a:ext>
            </a:extLst>
          </p:cNvPr>
          <p:cNvSpPr>
            <a:spLocks noGrp="1"/>
          </p:cNvSpPr>
          <p:nvPr>
            <p:ph idx="1"/>
          </p:nvPr>
        </p:nvSpPr>
        <p:spPr>
          <a:xfrm>
            <a:off x="358775" y="1429556"/>
            <a:ext cx="6518276" cy="3013858"/>
          </a:xfrm>
          <a:prstGeom prst="rect">
            <a:avLst/>
          </a:prstGeom>
        </p:spPr>
        <p:txBody>
          <a:bodyPr lIns="0" tIns="0" rIns="0" bIns="0"/>
          <a:lstStyle>
            <a:lvl1pPr marL="90488" indent="-90488" defTabSz="270000">
              <a:lnSpc>
                <a:spcPct val="100000"/>
              </a:lnSpc>
              <a:tabLst/>
              <a:defRPr sz="1800" b="0" i="0">
                <a:solidFill>
                  <a:schemeClr val="tx1"/>
                </a:solidFill>
                <a:latin typeface="+mn-lt"/>
                <a:ea typeface="Roboto Light" panose="02000000000000000000" pitchFamily="2" charset="0"/>
              </a:defRPr>
            </a:lvl1pPr>
            <a:lvl2pPr marL="180975" indent="-90488" defTabSz="270000">
              <a:lnSpc>
                <a:spcPct val="100000"/>
              </a:lnSpc>
              <a:tabLst/>
              <a:defRPr sz="1800" b="0" i="0">
                <a:solidFill>
                  <a:schemeClr val="tx1"/>
                </a:solidFill>
                <a:latin typeface="+mn-lt"/>
                <a:ea typeface="Roboto Light" panose="02000000000000000000" pitchFamily="2" charset="0"/>
              </a:defRPr>
            </a:lvl2pPr>
            <a:lvl3pPr marL="266700" indent="-85725" defTabSz="270000">
              <a:lnSpc>
                <a:spcPct val="100000"/>
              </a:lnSpc>
              <a:tabLst/>
              <a:defRPr sz="1800" b="0" i="0">
                <a:solidFill>
                  <a:schemeClr val="tx1"/>
                </a:solidFill>
                <a:latin typeface="+mn-lt"/>
                <a:ea typeface="Roboto Light" panose="02000000000000000000" pitchFamily="2" charset="0"/>
              </a:defRPr>
            </a:lvl3pPr>
            <a:lvl4pPr marL="357188" indent="-90488" defTabSz="270000">
              <a:lnSpc>
                <a:spcPct val="100000"/>
              </a:lnSpc>
              <a:tabLst/>
              <a:defRPr sz="1800" b="0" i="0">
                <a:solidFill>
                  <a:schemeClr val="tx1"/>
                </a:solidFill>
                <a:latin typeface="+mn-lt"/>
                <a:ea typeface="Roboto Light" panose="02000000000000000000" pitchFamily="2" charset="0"/>
              </a:defRPr>
            </a:lvl4pPr>
            <a:lvl5pPr marL="447675" indent="-90488" defTabSz="270000">
              <a:lnSpc>
                <a:spcPct val="100000"/>
              </a:lnSpc>
              <a:tabLst/>
              <a:defRPr sz="1800" b="0" i="0">
                <a:solidFill>
                  <a:schemeClr val="tx1"/>
                </a:solidFill>
                <a:latin typeface="+mn-lt"/>
                <a:ea typeface="Roboto Light" panose="02000000000000000000"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C772AD00-41ED-1D4B-8053-AD09A51DA5A6}"/>
              </a:ext>
              <a:ext uri="{C183D7F6-B498-43B3-948B-1728B52AA6E4}">
                <adec:decorative xmlns:adec="http://schemas.microsoft.com/office/drawing/2017/decorative" val="1"/>
              </a:ext>
            </a:extLst>
          </p:cNvPr>
          <p:cNvSpPr>
            <a:spLocks noGrp="1"/>
          </p:cNvSpPr>
          <p:nvPr>
            <p:ph type="ftr" sz="quarter" idx="11"/>
          </p:nvPr>
        </p:nvSpPr>
        <p:spPr/>
        <p:txBody>
          <a:bodyPr/>
          <a:lstStyle>
            <a:lvl1pPr>
              <a:defRPr/>
            </a:lvl1pPr>
          </a:lstStyle>
          <a:p>
            <a:r>
              <a:rPr lang="en-GB"/>
              <a:t>Insert footer</a:t>
            </a:r>
          </a:p>
        </p:txBody>
      </p:sp>
      <p:sp>
        <p:nvSpPr>
          <p:cNvPr id="6" name="Slide Number Placeholder 5">
            <a:extLst>
              <a:ext uri="{FF2B5EF4-FFF2-40B4-BE49-F238E27FC236}">
                <a16:creationId xmlns:a16="http://schemas.microsoft.com/office/drawing/2014/main" id="{D0845B74-E028-E24B-BE9C-E0C09F0D90A3}"/>
              </a:ext>
              <a:ext uri="{C183D7F6-B498-43B3-948B-1728B52AA6E4}">
                <adec:decorative xmlns:adec="http://schemas.microsoft.com/office/drawing/2017/decorative" val="1"/>
              </a:ext>
            </a:extLst>
          </p:cNvPr>
          <p:cNvSpPr>
            <a:spLocks noGrp="1"/>
          </p:cNvSpPr>
          <p:nvPr>
            <p:ph type="sldNum" sz="quarter" idx="12"/>
          </p:nvPr>
        </p:nvSpPr>
        <p:spPr/>
        <p:txBody>
          <a:bodyPr/>
          <a:lstStyle/>
          <a:p>
            <a:fld id="{0BD7AF65-ABD8-9745-9161-1D3466EAFE0E}" type="slidenum">
              <a:rPr lang="en-GB" smtClean="0"/>
              <a:t>‹#›</a:t>
            </a:fld>
            <a:endParaRPr lang="en-GB"/>
          </a:p>
        </p:txBody>
      </p:sp>
    </p:spTree>
    <p:extLst>
      <p:ext uri="{BB962C8B-B14F-4D97-AF65-F5344CB8AC3E}">
        <p14:creationId xmlns:p14="http://schemas.microsoft.com/office/powerpoint/2010/main" val="1884333160"/>
      </p:ext>
    </p:extLst>
  </p:cSld>
  <p:clrMapOvr>
    <a:masterClrMapping/>
  </p:clrMapOvr>
  <p:extLst>
    <p:ext uri="{DCECCB84-F9BA-43D5-87BE-67443E8EF086}">
      <p15:sldGuideLst xmlns:p15="http://schemas.microsoft.com/office/powerpoint/2012/main">
        <p15:guide id="1" orient="horz" pos="894">
          <p15:clr>
            <a:srgbClr val="FBAE40"/>
          </p15:clr>
        </p15:guide>
        <p15:guide id="2" pos="4332">
          <p15:clr>
            <a:srgbClr val="FBAE40"/>
          </p15:clr>
        </p15:guide>
        <p15:guide id="3" orient="horz" pos="78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LUMN &amp; GRAPH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4" y="339725"/>
            <a:ext cx="6518277" cy="341572"/>
          </a:xfrm>
          <a:prstGeom prst="rect">
            <a:avLst/>
          </a:prstGeom>
        </p:spPr>
        <p:txBody>
          <a:bodyPr lIns="0" tIns="0" rIns="0" bIns="0"/>
          <a:lstStyle>
            <a:lvl1pPr algn="l">
              <a:lnSpc>
                <a:spcPct val="100000"/>
              </a:lnSpc>
              <a:defRPr sz="2400" b="1" i="0">
                <a:latin typeface="+mn-lt"/>
                <a:ea typeface="Roboto Black" panose="02000000000000000000" pitchFamily="2" charset="0"/>
              </a:defRPr>
            </a:lvl1pPr>
          </a:lstStyle>
          <a:p>
            <a:r>
              <a:rPr lang="en-US"/>
              <a:t>Click to edit Master title style</a:t>
            </a:r>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358775" y="1047262"/>
            <a:ext cx="3959999" cy="255741"/>
          </a:xfrm>
          <a:prstGeom prst="rect">
            <a:avLst/>
          </a:prstGeom>
        </p:spPr>
        <p:txBody>
          <a:bodyPr lIns="0" tIns="0" rIns="0" bIns="0" anchor="t" anchorCtr="0"/>
          <a:lstStyle>
            <a:lvl1pPr marL="0" indent="0">
              <a:buNone/>
              <a:defRPr sz="1800" b="1" i="0">
                <a:latin typeface="+mn-lt"/>
                <a:ea typeface="Roboto Medium" panose="02000000000000000000" pitchFamily="2"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0" name="Content Placeholder 2">
            <a:extLst>
              <a:ext uri="{FF2B5EF4-FFF2-40B4-BE49-F238E27FC236}">
                <a16:creationId xmlns:a16="http://schemas.microsoft.com/office/drawing/2014/main" id="{333DA8FA-7150-4DC1-8728-AA9FC6E69792}"/>
              </a:ext>
            </a:extLst>
          </p:cNvPr>
          <p:cNvSpPr>
            <a:spLocks noGrp="1"/>
          </p:cNvSpPr>
          <p:nvPr>
            <p:ph idx="1"/>
          </p:nvPr>
        </p:nvSpPr>
        <p:spPr>
          <a:xfrm>
            <a:off x="358776" y="1429556"/>
            <a:ext cx="3959998" cy="3013858"/>
          </a:xfrm>
          <a:prstGeom prst="rect">
            <a:avLst/>
          </a:prstGeom>
        </p:spPr>
        <p:txBody>
          <a:bodyPr lIns="0" tIns="0" rIns="0" bIns="0"/>
          <a:lstStyle>
            <a:lvl1pPr marL="90488" indent="-90488" defTabSz="270000">
              <a:lnSpc>
                <a:spcPct val="100000"/>
              </a:lnSpc>
              <a:tabLst/>
              <a:defRPr sz="1800" b="0" i="0">
                <a:solidFill>
                  <a:schemeClr val="tx1"/>
                </a:solidFill>
                <a:latin typeface="+mn-lt"/>
                <a:ea typeface="Roboto Light" panose="02000000000000000000" pitchFamily="2" charset="0"/>
              </a:defRPr>
            </a:lvl1pPr>
            <a:lvl2pPr marL="180975" indent="-90488" defTabSz="270000">
              <a:lnSpc>
                <a:spcPct val="100000"/>
              </a:lnSpc>
              <a:tabLst/>
              <a:defRPr sz="1800" b="0" i="0">
                <a:solidFill>
                  <a:schemeClr val="tx1"/>
                </a:solidFill>
                <a:latin typeface="+mn-lt"/>
                <a:ea typeface="Roboto Light" panose="02000000000000000000" pitchFamily="2" charset="0"/>
              </a:defRPr>
            </a:lvl2pPr>
            <a:lvl3pPr marL="266700" indent="-85725" defTabSz="270000">
              <a:lnSpc>
                <a:spcPct val="100000"/>
              </a:lnSpc>
              <a:tabLst/>
              <a:defRPr sz="1800" b="0" i="0">
                <a:solidFill>
                  <a:schemeClr val="tx1"/>
                </a:solidFill>
                <a:latin typeface="+mn-lt"/>
                <a:ea typeface="Roboto Light" panose="02000000000000000000" pitchFamily="2" charset="0"/>
              </a:defRPr>
            </a:lvl3pPr>
            <a:lvl4pPr marL="357188" indent="-90488" defTabSz="270000">
              <a:lnSpc>
                <a:spcPct val="100000"/>
              </a:lnSpc>
              <a:tabLst/>
              <a:defRPr sz="1800" b="0" i="0">
                <a:solidFill>
                  <a:schemeClr val="tx1"/>
                </a:solidFill>
                <a:latin typeface="+mn-lt"/>
                <a:ea typeface="Roboto Light" panose="02000000000000000000" pitchFamily="2" charset="0"/>
              </a:defRPr>
            </a:lvl4pPr>
            <a:lvl5pPr marL="447675" indent="-90488" defTabSz="270000">
              <a:lnSpc>
                <a:spcPct val="100000"/>
              </a:lnSpc>
              <a:tabLst/>
              <a:defRPr sz="1800" b="0" i="0">
                <a:solidFill>
                  <a:schemeClr val="tx1"/>
                </a:solidFill>
                <a:latin typeface="+mn-lt"/>
                <a:ea typeface="Roboto Light" panose="02000000000000000000"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Picture Placeholder 2">
            <a:extLst>
              <a:ext uri="{FF2B5EF4-FFF2-40B4-BE49-F238E27FC236}">
                <a16:creationId xmlns:a16="http://schemas.microsoft.com/office/drawing/2014/main" id="{26B2469B-2939-42D6-B420-11D52295C3CC}"/>
              </a:ext>
            </a:extLst>
          </p:cNvPr>
          <p:cNvSpPr>
            <a:spLocks noGrp="1"/>
          </p:cNvSpPr>
          <p:nvPr>
            <p:ph type="pic" sz="quarter" idx="14" hasCustomPrompt="1"/>
          </p:nvPr>
        </p:nvSpPr>
        <p:spPr>
          <a:xfrm>
            <a:off x="4692580" y="1095270"/>
            <a:ext cx="3843160" cy="3463698"/>
          </a:xfrm>
          <a:prstGeom prst="rect">
            <a:avLst/>
          </a:prstGeom>
          <a:solidFill>
            <a:schemeClr val="bg1">
              <a:lumMod val="95000"/>
            </a:schemeClr>
          </a:solidFill>
          <a:ln w="127000">
            <a:solidFill>
              <a:schemeClr val="bg1">
                <a:lumMod val="95000"/>
              </a:schemeClr>
            </a:solidFill>
            <a:miter lim="800000"/>
          </a:ln>
        </p:spPr>
        <p:txBody>
          <a:bodyPr/>
          <a:lstStyle>
            <a:lvl1pPr>
              <a:defRPr/>
            </a:lvl1pPr>
          </a:lstStyle>
          <a:p>
            <a:r>
              <a:rPr lang="en-GB"/>
              <a:t>Insert image / infographic</a:t>
            </a:r>
          </a:p>
        </p:txBody>
      </p:sp>
      <p:sp>
        <p:nvSpPr>
          <p:cNvPr id="5" name="Footer Placeholder 4">
            <a:extLst>
              <a:ext uri="{FF2B5EF4-FFF2-40B4-BE49-F238E27FC236}">
                <a16:creationId xmlns:a16="http://schemas.microsoft.com/office/drawing/2014/main" id="{C772AD00-41ED-1D4B-8053-AD09A51DA5A6}"/>
              </a:ext>
              <a:ext uri="{C183D7F6-B498-43B3-948B-1728B52AA6E4}">
                <adec:decorative xmlns:adec="http://schemas.microsoft.com/office/drawing/2017/decorative" val="1"/>
              </a:ext>
            </a:extLst>
          </p:cNvPr>
          <p:cNvSpPr>
            <a:spLocks noGrp="1"/>
          </p:cNvSpPr>
          <p:nvPr>
            <p:ph type="ftr" sz="quarter" idx="11"/>
          </p:nvPr>
        </p:nvSpPr>
        <p:spPr>
          <a:xfrm>
            <a:off x="828430" y="4623775"/>
            <a:ext cx="3490344" cy="360000"/>
          </a:xfrm>
        </p:spPr>
        <p:txBody>
          <a:bodyPr/>
          <a:lstStyle>
            <a:lvl1pPr>
              <a:defRPr/>
            </a:lvl1pPr>
          </a:lstStyle>
          <a:p>
            <a:r>
              <a:rPr lang="en-GB"/>
              <a:t>Insert footer</a:t>
            </a:r>
          </a:p>
        </p:txBody>
      </p:sp>
      <p:sp>
        <p:nvSpPr>
          <p:cNvPr id="6" name="Slide Number Placeholder 5">
            <a:extLst>
              <a:ext uri="{FF2B5EF4-FFF2-40B4-BE49-F238E27FC236}">
                <a16:creationId xmlns:a16="http://schemas.microsoft.com/office/drawing/2014/main" id="{D0845B74-E028-E24B-BE9C-E0C09F0D90A3}"/>
              </a:ext>
              <a:ext uri="{C183D7F6-B498-43B3-948B-1728B52AA6E4}">
                <adec:decorative xmlns:adec="http://schemas.microsoft.com/office/drawing/2017/decorative" val="1"/>
              </a:ext>
            </a:extLst>
          </p:cNvPr>
          <p:cNvSpPr>
            <a:spLocks noGrp="1"/>
          </p:cNvSpPr>
          <p:nvPr>
            <p:ph type="sldNum" sz="quarter" idx="12"/>
          </p:nvPr>
        </p:nvSpPr>
        <p:spPr/>
        <p:txBody>
          <a:bodyPr/>
          <a:lstStyle/>
          <a:p>
            <a:fld id="{0BD7AF65-ABD8-9745-9161-1D3466EAFE0E}" type="slidenum">
              <a:rPr lang="en-GB" smtClean="0"/>
              <a:t>‹#›</a:t>
            </a:fld>
            <a:endParaRPr lang="en-GB"/>
          </a:p>
        </p:txBody>
      </p:sp>
    </p:spTree>
    <p:extLst>
      <p:ext uri="{BB962C8B-B14F-4D97-AF65-F5344CB8AC3E}">
        <p14:creationId xmlns:p14="http://schemas.microsoft.com/office/powerpoint/2010/main" val="2080959911"/>
      </p:ext>
    </p:extLst>
  </p:cSld>
  <p:clrMapOvr>
    <a:masterClrMapping/>
  </p:clrMapOvr>
  <p:extLst>
    <p:ext uri="{DCECCB84-F9BA-43D5-87BE-67443E8EF086}">
      <p15:sldGuideLst xmlns:p15="http://schemas.microsoft.com/office/powerpoint/2012/main">
        <p15:guide id="1" orient="horz" pos="894">
          <p15:clr>
            <a:srgbClr val="FBAE40"/>
          </p15:clr>
        </p15:guide>
        <p15:guide id="2" pos="4332">
          <p15:clr>
            <a:srgbClr val="FBAE40"/>
          </p15:clr>
        </p15:guide>
        <p15:guide id="3" orient="horz" pos="78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 NAV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4" y="2269633"/>
            <a:ext cx="6518277" cy="341572"/>
          </a:xfrm>
          <a:prstGeom prst="rect">
            <a:avLst/>
          </a:prstGeom>
        </p:spPr>
        <p:txBody>
          <a:bodyPr lIns="0" tIns="0" rIns="0" bIns="0"/>
          <a:lstStyle>
            <a:lvl1pPr algn="l">
              <a:lnSpc>
                <a:spcPct val="100000"/>
              </a:lnSpc>
              <a:defRPr sz="2400" b="1" i="0">
                <a:solidFill>
                  <a:schemeClr val="bg1"/>
                </a:solidFill>
                <a:latin typeface="+mn-lt"/>
                <a:ea typeface="Roboto Black" panose="02000000000000000000" pitchFamily="2" charset="0"/>
              </a:defRPr>
            </a:lvl1pPr>
          </a:lstStyle>
          <a:p>
            <a:r>
              <a:rPr lang="en-US"/>
              <a:t>Click to edit Master title style</a:t>
            </a:r>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358774" y="2863678"/>
            <a:ext cx="6518277" cy="255741"/>
          </a:xfrm>
          <a:prstGeom prst="rect">
            <a:avLst/>
          </a:prstGeom>
        </p:spPr>
        <p:txBody>
          <a:bodyPr lIns="0" tIns="0" rIns="0" bIns="0" anchor="t" anchorCtr="0"/>
          <a:lstStyle>
            <a:lvl1pPr marL="0" indent="0">
              <a:buNone/>
              <a:defRPr sz="1800" b="0" i="0">
                <a:solidFill>
                  <a:schemeClr val="bg1"/>
                </a:solidFill>
                <a:latin typeface="+mn-lt"/>
                <a:ea typeface="Roboto Medium" panose="02000000000000000000" pitchFamily="2"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Tree>
    <p:extLst>
      <p:ext uri="{BB962C8B-B14F-4D97-AF65-F5344CB8AC3E}">
        <p14:creationId xmlns:p14="http://schemas.microsoft.com/office/powerpoint/2010/main" val="1722763087"/>
      </p:ext>
    </p:extLst>
  </p:cSld>
  <p:clrMapOvr>
    <a:masterClrMapping/>
  </p:clrMapOvr>
  <p:extLst>
    <p:ext uri="{DCECCB84-F9BA-43D5-87BE-67443E8EF086}">
      <p15:sldGuideLst xmlns:p15="http://schemas.microsoft.com/office/powerpoint/2012/main">
        <p15:guide id="1" orient="horz" pos="1212">
          <p15:clr>
            <a:srgbClr val="FBAE40"/>
          </p15:clr>
        </p15:guide>
        <p15:guide id="2" pos="4332">
          <p15:clr>
            <a:srgbClr val="FBAE40"/>
          </p15:clr>
        </p15:guide>
        <p15:guide id="3" orient="horz" pos="189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INGLE COLUMN - NAV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4" y="339725"/>
            <a:ext cx="6518277" cy="341572"/>
          </a:xfrm>
          <a:prstGeom prst="rect">
            <a:avLst/>
          </a:prstGeom>
        </p:spPr>
        <p:txBody>
          <a:bodyPr lIns="0" tIns="0" rIns="0" bIns="0"/>
          <a:lstStyle>
            <a:lvl1pPr algn="l">
              <a:lnSpc>
                <a:spcPct val="100000"/>
              </a:lnSpc>
              <a:defRPr sz="2400" b="1" i="0">
                <a:solidFill>
                  <a:schemeClr val="bg1"/>
                </a:solidFill>
                <a:latin typeface="+mn-lt"/>
                <a:ea typeface="Roboto Black" panose="02000000000000000000" pitchFamily="2" charset="0"/>
              </a:defRPr>
            </a:lvl1pPr>
          </a:lstStyle>
          <a:p>
            <a:r>
              <a:rPr lang="en-US"/>
              <a:t>Click to edit Master title style</a:t>
            </a:r>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358774" y="1047262"/>
            <a:ext cx="6518277" cy="255741"/>
          </a:xfrm>
          <a:prstGeom prst="rect">
            <a:avLst/>
          </a:prstGeom>
        </p:spPr>
        <p:txBody>
          <a:bodyPr lIns="0" tIns="0" rIns="0" bIns="0" anchor="t" anchorCtr="0"/>
          <a:lstStyle>
            <a:lvl1pPr marL="0" indent="0">
              <a:buNone/>
              <a:defRPr sz="1800" b="1" i="0">
                <a:solidFill>
                  <a:schemeClr val="bg1"/>
                </a:solidFill>
                <a:latin typeface="+mn-lt"/>
                <a:ea typeface="Roboto Medium" panose="02000000000000000000" pitchFamily="2"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3" name="Content Placeholder 2">
            <a:extLst>
              <a:ext uri="{FF2B5EF4-FFF2-40B4-BE49-F238E27FC236}">
                <a16:creationId xmlns:a16="http://schemas.microsoft.com/office/drawing/2014/main" id="{37F543DD-043A-7743-A914-4BD35CA1C688}"/>
              </a:ext>
            </a:extLst>
          </p:cNvPr>
          <p:cNvSpPr>
            <a:spLocks noGrp="1"/>
          </p:cNvSpPr>
          <p:nvPr>
            <p:ph idx="1"/>
          </p:nvPr>
        </p:nvSpPr>
        <p:spPr>
          <a:xfrm>
            <a:off x="358775" y="1429556"/>
            <a:ext cx="6518276" cy="3013858"/>
          </a:xfrm>
          <a:prstGeom prst="rect">
            <a:avLst/>
          </a:prstGeom>
        </p:spPr>
        <p:txBody>
          <a:bodyPr lIns="0" tIns="0" rIns="0" bIns="0"/>
          <a:lstStyle>
            <a:lvl1pPr marL="90488" indent="-90488" defTabSz="270000">
              <a:lnSpc>
                <a:spcPct val="100000"/>
              </a:lnSpc>
              <a:tabLst/>
              <a:defRPr sz="1800" b="0" i="0">
                <a:solidFill>
                  <a:schemeClr val="bg1"/>
                </a:solidFill>
                <a:latin typeface="+mn-lt"/>
                <a:ea typeface="Roboto Light" panose="02000000000000000000" pitchFamily="2" charset="0"/>
              </a:defRPr>
            </a:lvl1pPr>
            <a:lvl2pPr marL="180975" indent="-90488" defTabSz="270000">
              <a:lnSpc>
                <a:spcPct val="100000"/>
              </a:lnSpc>
              <a:tabLst/>
              <a:defRPr sz="1800" b="0" i="0">
                <a:solidFill>
                  <a:schemeClr val="bg1"/>
                </a:solidFill>
                <a:latin typeface="+mn-lt"/>
                <a:ea typeface="Roboto Light" panose="02000000000000000000" pitchFamily="2" charset="0"/>
              </a:defRPr>
            </a:lvl2pPr>
            <a:lvl3pPr marL="266700" indent="-85725" defTabSz="270000">
              <a:lnSpc>
                <a:spcPct val="100000"/>
              </a:lnSpc>
              <a:tabLst/>
              <a:defRPr sz="1800" b="0" i="0">
                <a:solidFill>
                  <a:schemeClr val="bg1"/>
                </a:solidFill>
                <a:latin typeface="+mn-lt"/>
                <a:ea typeface="Roboto Light" panose="02000000000000000000" pitchFamily="2" charset="0"/>
              </a:defRPr>
            </a:lvl3pPr>
            <a:lvl4pPr marL="357188" indent="-90488" defTabSz="270000">
              <a:lnSpc>
                <a:spcPct val="100000"/>
              </a:lnSpc>
              <a:tabLst/>
              <a:defRPr sz="1800" b="0" i="0">
                <a:solidFill>
                  <a:schemeClr val="bg1"/>
                </a:solidFill>
                <a:latin typeface="+mn-lt"/>
                <a:ea typeface="Roboto Light" panose="02000000000000000000" pitchFamily="2" charset="0"/>
              </a:defRPr>
            </a:lvl4pPr>
            <a:lvl5pPr marL="447675" indent="-90488" defTabSz="270000">
              <a:lnSpc>
                <a:spcPct val="100000"/>
              </a:lnSpc>
              <a:tabLst/>
              <a:defRPr sz="1800" b="0" i="0">
                <a:solidFill>
                  <a:schemeClr val="bg1"/>
                </a:solidFill>
                <a:latin typeface="+mn-lt"/>
                <a:ea typeface="Roboto Light" panose="02000000000000000000"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C772AD00-41ED-1D4B-8053-AD09A51DA5A6}"/>
              </a:ext>
              <a:ext uri="{C183D7F6-B498-43B3-948B-1728B52AA6E4}">
                <adec:decorative xmlns:adec="http://schemas.microsoft.com/office/drawing/2017/decorative" val="1"/>
              </a:ext>
            </a:extLst>
          </p:cNvPr>
          <p:cNvSpPr>
            <a:spLocks noGrp="1"/>
          </p:cNvSpPr>
          <p:nvPr>
            <p:ph type="ftr" sz="quarter" idx="11"/>
          </p:nvPr>
        </p:nvSpPr>
        <p:spPr/>
        <p:txBody>
          <a:bodyPr/>
          <a:lstStyle>
            <a:lvl1pPr>
              <a:defRPr/>
            </a:lvl1pPr>
          </a:lstStyle>
          <a:p>
            <a:r>
              <a:rPr lang="en-GB"/>
              <a:t>Insert footer</a:t>
            </a:r>
          </a:p>
        </p:txBody>
      </p:sp>
      <p:sp>
        <p:nvSpPr>
          <p:cNvPr id="6" name="Slide Number Placeholder 5">
            <a:extLst>
              <a:ext uri="{FF2B5EF4-FFF2-40B4-BE49-F238E27FC236}">
                <a16:creationId xmlns:a16="http://schemas.microsoft.com/office/drawing/2014/main" id="{D0845B74-E028-E24B-BE9C-E0C09F0D90A3}"/>
              </a:ext>
              <a:ext uri="{C183D7F6-B498-43B3-948B-1728B52AA6E4}">
                <adec:decorative xmlns:adec="http://schemas.microsoft.com/office/drawing/2017/decorative" val="1"/>
              </a:ext>
            </a:extLst>
          </p:cNvPr>
          <p:cNvSpPr>
            <a:spLocks noGrp="1"/>
          </p:cNvSpPr>
          <p:nvPr>
            <p:ph type="sldNum" sz="quarter" idx="12"/>
          </p:nvPr>
        </p:nvSpPr>
        <p:spPr/>
        <p:txBody>
          <a:bodyPr/>
          <a:lstStyle/>
          <a:p>
            <a:fld id="{0BD7AF65-ABD8-9745-9161-1D3466EAFE0E}" type="slidenum">
              <a:rPr lang="en-GB" smtClean="0"/>
              <a:t>‹#›</a:t>
            </a:fld>
            <a:endParaRPr lang="en-GB"/>
          </a:p>
        </p:txBody>
      </p:sp>
    </p:spTree>
    <p:extLst>
      <p:ext uri="{BB962C8B-B14F-4D97-AF65-F5344CB8AC3E}">
        <p14:creationId xmlns:p14="http://schemas.microsoft.com/office/powerpoint/2010/main" val="887794908"/>
      </p:ext>
    </p:extLst>
  </p:cSld>
  <p:clrMapOvr>
    <a:masterClrMapping/>
  </p:clrMapOvr>
  <p:extLst>
    <p:ext uri="{DCECCB84-F9BA-43D5-87BE-67443E8EF086}">
      <p15:sldGuideLst xmlns:p15="http://schemas.microsoft.com/office/powerpoint/2012/main">
        <p15:guide id="1" orient="horz" pos="894">
          <p15:clr>
            <a:srgbClr val="FBAE40"/>
          </p15:clr>
        </p15:guide>
        <p15:guide id="2" pos="4332">
          <p15:clr>
            <a:srgbClr val="FBAE40"/>
          </p15:clr>
        </p15:guide>
        <p15:guide id="3" orient="horz" pos="78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1.jpeg"/><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1.jpeg"/><Relationship Id="rId5" Type="http://schemas.openxmlformats.org/officeDocument/2006/relationships/theme" Target="../theme/theme3.xml"/><Relationship Id="rId4"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1.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4.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1.jpeg"/><Relationship Id="rId5" Type="http://schemas.openxmlformats.org/officeDocument/2006/relationships/theme" Target="../theme/theme5.xml"/><Relationship Id="rId4" Type="http://schemas.openxmlformats.org/officeDocument/2006/relationships/slideLayout" Target="../slideLayouts/slideLayout20.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image" Target="../media/image1.jpeg"/><Relationship Id="rId5" Type="http://schemas.openxmlformats.org/officeDocument/2006/relationships/theme" Target="../theme/theme6.xml"/><Relationship Id="rId4" Type="http://schemas.openxmlformats.org/officeDocument/2006/relationships/slideLayout" Target="../slideLayouts/slideLayout24.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image" Target="../media/image1.jpeg"/><Relationship Id="rId5" Type="http://schemas.openxmlformats.org/officeDocument/2006/relationships/theme" Target="../theme/theme7.xml"/><Relationship Id="rId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EAD7AA7-DF94-4AFF-A5FA-B3EEEEDACC32}"/>
              </a:ext>
              <a:ext uri="{C183D7F6-B498-43B3-948B-1728B52AA6E4}">
                <adec:decorative xmlns:adec="http://schemas.microsoft.com/office/drawing/2017/decorative" val="1"/>
              </a:ext>
            </a:extLst>
          </p:cNvPr>
          <p:cNvPicPr>
            <a:picLocks noChangeAspect="1"/>
          </p:cNvPicPr>
          <p:nvPr userDrawn="1"/>
        </p:nvPicPr>
        <p:blipFill>
          <a:blip r:embed="rId5"/>
          <a:stretch>
            <a:fillRect/>
          </a:stretch>
        </p:blipFill>
        <p:spPr>
          <a:xfrm>
            <a:off x="358775" y="339725"/>
            <a:ext cx="540000" cy="540000"/>
          </a:xfrm>
          <a:prstGeom prst="rect">
            <a:avLst/>
          </a:prstGeom>
        </p:spPr>
      </p:pic>
    </p:spTree>
    <p:extLst>
      <p:ext uri="{BB962C8B-B14F-4D97-AF65-F5344CB8AC3E}">
        <p14:creationId xmlns:p14="http://schemas.microsoft.com/office/powerpoint/2010/main" val="2324101128"/>
      </p:ext>
    </p:extLst>
  </p:cSld>
  <p:clrMap bg1="lt1" tx1="dk1" bg2="lt2" tx2="dk2" accent1="accent1" accent2="accent2" accent3="accent3" accent4="accent4" accent5="accent5" accent6="accent6" hlink="hlink" folHlink="folHlink"/>
  <p:sldLayoutIdLst>
    <p:sldLayoutId id="2147483687" r:id="rId1"/>
    <p:sldLayoutId id="2147483689" r:id="rId2"/>
    <p:sldLayoutId id="2147483675" r:id="rId3"/>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6">
          <p15:clr>
            <a:srgbClr val="F26B43"/>
          </p15:clr>
        </p15:guide>
        <p15:guide id="2" pos="5534">
          <p15:clr>
            <a:srgbClr val="F26B43"/>
          </p15:clr>
        </p15:guide>
        <p15:guide id="3" orient="horz" pos="214">
          <p15:clr>
            <a:srgbClr val="F26B43"/>
          </p15:clr>
        </p15:guide>
        <p15:guide id="4" orient="horz" pos="3026">
          <p15:clr>
            <a:srgbClr val="F26B43"/>
          </p15:clr>
        </p15:guide>
        <p15:guide id="5" orient="horz" pos="279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7196694-0793-1D46-AAAF-030136BD6B04}"/>
              </a:ext>
              <a:ext uri="{C183D7F6-B498-43B3-948B-1728B52AA6E4}">
                <adec:decorative xmlns:adec="http://schemas.microsoft.com/office/drawing/2017/decorative" val="1"/>
              </a:ext>
            </a:extLst>
          </p:cNvPr>
          <p:cNvSpPr>
            <a:spLocks noGrp="1"/>
          </p:cNvSpPr>
          <p:nvPr>
            <p:ph type="ftr" sz="quarter" idx="3"/>
          </p:nvPr>
        </p:nvSpPr>
        <p:spPr>
          <a:xfrm>
            <a:off x="828430" y="4623775"/>
            <a:ext cx="3641970" cy="360000"/>
          </a:xfrm>
          <a:prstGeom prst="rect">
            <a:avLst/>
          </a:prstGeom>
        </p:spPr>
        <p:txBody>
          <a:bodyPr vert="horz" lIns="0" tIns="0" rIns="0" bIns="0" rtlCol="0" anchor="ctr"/>
          <a:lstStyle>
            <a:lvl1pPr algn="l">
              <a:defRPr sz="1000" b="0" i="0">
                <a:solidFill>
                  <a:schemeClr val="tx1"/>
                </a:solidFill>
                <a:latin typeface="+mn-lt"/>
                <a:ea typeface="Roboto Light" panose="02000000000000000000" pitchFamily="2" charset="0"/>
              </a:defRPr>
            </a:lvl1pPr>
          </a:lstStyle>
          <a:p>
            <a:r>
              <a:rPr lang="en-GB"/>
              <a:t>Insert footer</a:t>
            </a:r>
          </a:p>
        </p:txBody>
      </p:sp>
      <p:sp>
        <p:nvSpPr>
          <p:cNvPr id="6" name="Slide Number Placeholder 5">
            <a:extLst>
              <a:ext uri="{FF2B5EF4-FFF2-40B4-BE49-F238E27FC236}">
                <a16:creationId xmlns:a16="http://schemas.microsoft.com/office/drawing/2014/main" id="{B71F8D01-65AC-4142-B408-57E68E4C01C4}"/>
              </a:ext>
              <a:ext uri="{C183D7F6-B498-43B3-948B-1728B52AA6E4}">
                <adec:decorative xmlns:adec="http://schemas.microsoft.com/office/drawing/2017/decorative" val="1"/>
              </a:ext>
            </a:extLst>
          </p:cNvPr>
          <p:cNvSpPr>
            <a:spLocks noGrp="1"/>
          </p:cNvSpPr>
          <p:nvPr>
            <p:ph type="sldNum" sz="quarter" idx="4"/>
          </p:nvPr>
        </p:nvSpPr>
        <p:spPr>
          <a:xfrm>
            <a:off x="358775" y="4623776"/>
            <a:ext cx="198109" cy="360000"/>
          </a:xfrm>
          <a:prstGeom prst="rect">
            <a:avLst/>
          </a:prstGeom>
        </p:spPr>
        <p:txBody>
          <a:bodyPr vert="horz" lIns="0" tIns="0" rIns="0" bIns="0" rtlCol="0" anchor="ctr" anchorCtr="0"/>
          <a:lstStyle>
            <a:lvl1pPr algn="l">
              <a:defRPr sz="1000" b="0" i="0">
                <a:solidFill>
                  <a:schemeClr val="tx1"/>
                </a:solidFill>
                <a:latin typeface="+mn-lt"/>
                <a:ea typeface="Roboto Light" panose="02000000000000000000" pitchFamily="2" charset="0"/>
              </a:defRPr>
            </a:lvl1pPr>
          </a:lstStyle>
          <a:p>
            <a:fld id="{0BD7AF65-ABD8-9745-9161-1D3466EAFE0E}" type="slidenum">
              <a:rPr lang="en-GB" smtClean="0"/>
              <a:pPr/>
              <a:t>‹#›</a:t>
            </a:fld>
            <a:endParaRPr lang="en-GB"/>
          </a:p>
        </p:txBody>
      </p:sp>
      <p:pic>
        <p:nvPicPr>
          <p:cNvPr id="11" name="Picture 10">
            <a:extLst>
              <a:ext uri="{FF2B5EF4-FFF2-40B4-BE49-F238E27FC236}">
                <a16:creationId xmlns:a16="http://schemas.microsoft.com/office/drawing/2014/main" id="{D39ECEFD-4A67-4290-8C22-5D11D251499D}"/>
              </a:ext>
              <a:ext uri="{C183D7F6-B498-43B3-948B-1728B52AA6E4}">
                <adec:decorative xmlns:adec="http://schemas.microsoft.com/office/drawing/2017/decorative" val="1"/>
              </a:ext>
            </a:extLst>
          </p:cNvPr>
          <p:cNvPicPr>
            <a:picLocks noChangeAspect="1"/>
          </p:cNvPicPr>
          <p:nvPr userDrawn="1"/>
        </p:nvPicPr>
        <p:blipFill>
          <a:blip r:embed="rId6"/>
          <a:stretch>
            <a:fillRect/>
          </a:stretch>
        </p:blipFill>
        <p:spPr>
          <a:xfrm>
            <a:off x="8605225" y="4623775"/>
            <a:ext cx="360000" cy="360000"/>
          </a:xfrm>
          <a:prstGeom prst="rect">
            <a:avLst/>
          </a:prstGeom>
        </p:spPr>
      </p:pic>
    </p:spTree>
    <p:extLst>
      <p:ext uri="{BB962C8B-B14F-4D97-AF65-F5344CB8AC3E}">
        <p14:creationId xmlns:p14="http://schemas.microsoft.com/office/powerpoint/2010/main" val="2334269998"/>
      </p:ext>
    </p:extLst>
  </p:cSld>
  <p:clrMap bg1="lt1" tx1="dk1" bg2="lt2" tx2="dk2" accent1="accent1" accent2="accent2" accent3="accent3" accent4="accent4" accent5="accent5" accent6="accent6" hlink="hlink" folHlink="folHlink"/>
  <p:sldLayoutIdLst>
    <p:sldLayoutId id="2147483680" r:id="rId1"/>
    <p:sldLayoutId id="2147483649" r:id="rId2"/>
    <p:sldLayoutId id="2147483650" r:id="rId3"/>
    <p:sldLayoutId id="2147483651" r:id="rId4"/>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6">
          <p15:clr>
            <a:srgbClr val="F26B43"/>
          </p15:clr>
        </p15:guide>
        <p15:guide id="2" pos="5534">
          <p15:clr>
            <a:srgbClr val="F26B43"/>
          </p15:clr>
        </p15:guide>
        <p15:guide id="3" orient="horz" pos="214">
          <p15:clr>
            <a:srgbClr val="F26B43"/>
          </p15:clr>
        </p15:guide>
        <p15:guide id="4" orient="horz" pos="3026">
          <p15:clr>
            <a:srgbClr val="F26B43"/>
          </p15:clr>
        </p15:guide>
        <p15:guide id="5" orient="horz" pos="279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6B64CD-437F-144F-B319-1E6313FE97C9}"/>
              </a:ext>
              <a:ext uri="{C183D7F6-B498-43B3-948B-1728B52AA6E4}">
                <adec:decorative xmlns:adec="http://schemas.microsoft.com/office/drawing/2017/decorative" val="1"/>
              </a:ext>
            </a:extLst>
          </p:cNvPr>
          <p:cNvSpPr/>
          <p:nvPr userDrawn="1"/>
        </p:nvSpPr>
        <p:spPr>
          <a:xfrm>
            <a:off x="0" y="0"/>
            <a:ext cx="9144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ooter Placeholder 4">
            <a:extLst>
              <a:ext uri="{FF2B5EF4-FFF2-40B4-BE49-F238E27FC236}">
                <a16:creationId xmlns:a16="http://schemas.microsoft.com/office/drawing/2014/main" id="{87196694-0793-1D46-AAAF-030136BD6B04}"/>
              </a:ext>
              <a:ext uri="{C183D7F6-B498-43B3-948B-1728B52AA6E4}">
                <adec:decorative xmlns:adec="http://schemas.microsoft.com/office/drawing/2017/decorative" val="1"/>
              </a:ext>
            </a:extLst>
          </p:cNvPr>
          <p:cNvSpPr>
            <a:spLocks noGrp="1"/>
          </p:cNvSpPr>
          <p:nvPr>
            <p:ph type="ftr" sz="quarter" idx="3"/>
          </p:nvPr>
        </p:nvSpPr>
        <p:spPr>
          <a:xfrm>
            <a:off x="828430" y="4623775"/>
            <a:ext cx="3641970" cy="360000"/>
          </a:xfrm>
          <a:prstGeom prst="rect">
            <a:avLst/>
          </a:prstGeom>
        </p:spPr>
        <p:txBody>
          <a:bodyPr vert="horz" lIns="0" tIns="0" rIns="0" bIns="0" rtlCol="0" anchor="ctr"/>
          <a:lstStyle>
            <a:lvl1pPr algn="l">
              <a:defRPr sz="1000" b="0" i="0">
                <a:solidFill>
                  <a:schemeClr val="bg1"/>
                </a:solidFill>
                <a:latin typeface="+mn-lt"/>
                <a:ea typeface="Roboto Light" panose="02000000000000000000" pitchFamily="2" charset="0"/>
              </a:defRPr>
            </a:lvl1pPr>
          </a:lstStyle>
          <a:p>
            <a:r>
              <a:rPr lang="en-GB"/>
              <a:t>Insert footer</a:t>
            </a:r>
          </a:p>
        </p:txBody>
      </p:sp>
      <p:sp>
        <p:nvSpPr>
          <p:cNvPr id="6" name="Slide Number Placeholder 5">
            <a:extLst>
              <a:ext uri="{FF2B5EF4-FFF2-40B4-BE49-F238E27FC236}">
                <a16:creationId xmlns:a16="http://schemas.microsoft.com/office/drawing/2014/main" id="{B71F8D01-65AC-4142-B408-57E68E4C01C4}"/>
              </a:ext>
              <a:ext uri="{C183D7F6-B498-43B3-948B-1728B52AA6E4}">
                <adec:decorative xmlns:adec="http://schemas.microsoft.com/office/drawing/2017/decorative" val="1"/>
              </a:ext>
            </a:extLst>
          </p:cNvPr>
          <p:cNvSpPr>
            <a:spLocks noGrp="1"/>
          </p:cNvSpPr>
          <p:nvPr>
            <p:ph type="sldNum" sz="quarter" idx="4"/>
          </p:nvPr>
        </p:nvSpPr>
        <p:spPr>
          <a:xfrm>
            <a:off x="358775" y="4623776"/>
            <a:ext cx="198109" cy="360000"/>
          </a:xfrm>
          <a:prstGeom prst="rect">
            <a:avLst/>
          </a:prstGeom>
        </p:spPr>
        <p:txBody>
          <a:bodyPr vert="horz" lIns="0" tIns="0" rIns="0" bIns="0" rtlCol="0" anchor="ctr" anchorCtr="0"/>
          <a:lstStyle>
            <a:lvl1pPr algn="l">
              <a:defRPr sz="1000" b="0" i="0">
                <a:solidFill>
                  <a:schemeClr val="bg1"/>
                </a:solidFill>
                <a:latin typeface="+mn-lt"/>
                <a:ea typeface="Roboto Light" panose="02000000000000000000" pitchFamily="2" charset="0"/>
              </a:defRPr>
            </a:lvl1pPr>
          </a:lstStyle>
          <a:p>
            <a:fld id="{0BD7AF65-ABD8-9745-9161-1D3466EAFE0E}" type="slidenum">
              <a:rPr lang="en-GB" smtClean="0"/>
              <a:pPr/>
              <a:t>‹#›</a:t>
            </a:fld>
            <a:endParaRPr lang="en-GB"/>
          </a:p>
        </p:txBody>
      </p:sp>
      <p:pic>
        <p:nvPicPr>
          <p:cNvPr id="10" name="Picture 9">
            <a:extLst>
              <a:ext uri="{FF2B5EF4-FFF2-40B4-BE49-F238E27FC236}">
                <a16:creationId xmlns:a16="http://schemas.microsoft.com/office/drawing/2014/main" id="{97F51F27-3798-444E-B250-2F53A2AD8414}"/>
              </a:ext>
              <a:ext uri="{C183D7F6-B498-43B3-948B-1728B52AA6E4}">
                <adec:decorative xmlns:adec="http://schemas.microsoft.com/office/drawing/2017/decorative" val="1"/>
              </a:ext>
            </a:extLst>
          </p:cNvPr>
          <p:cNvPicPr>
            <a:picLocks noChangeAspect="1"/>
          </p:cNvPicPr>
          <p:nvPr userDrawn="1"/>
        </p:nvPicPr>
        <p:blipFill>
          <a:blip r:embed="rId6"/>
          <a:stretch>
            <a:fillRect/>
          </a:stretch>
        </p:blipFill>
        <p:spPr>
          <a:xfrm>
            <a:off x="8605225" y="4623775"/>
            <a:ext cx="360000" cy="360000"/>
          </a:xfrm>
          <a:prstGeom prst="rect">
            <a:avLst/>
          </a:prstGeom>
        </p:spPr>
      </p:pic>
    </p:spTree>
    <p:extLst>
      <p:ext uri="{BB962C8B-B14F-4D97-AF65-F5344CB8AC3E}">
        <p14:creationId xmlns:p14="http://schemas.microsoft.com/office/powerpoint/2010/main" val="3019905254"/>
      </p:ext>
    </p:extLst>
  </p:cSld>
  <p:clrMap bg1="lt1" tx1="dk1" bg2="lt2" tx2="dk2" accent1="accent1" accent2="accent2" accent3="accent3" accent4="accent4" accent5="accent5" accent6="accent6" hlink="hlink" folHlink="folHlink"/>
  <p:sldLayoutIdLst>
    <p:sldLayoutId id="2147483681" r:id="rId1"/>
    <p:sldLayoutId id="2147483654" r:id="rId2"/>
    <p:sldLayoutId id="2147483676" r:id="rId3"/>
    <p:sldLayoutId id="2147483690" r:id="rId4"/>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6">
          <p15:clr>
            <a:srgbClr val="F26B43"/>
          </p15:clr>
        </p15:guide>
        <p15:guide id="2" pos="5534">
          <p15:clr>
            <a:srgbClr val="F26B43"/>
          </p15:clr>
        </p15:guide>
        <p15:guide id="3" orient="horz" pos="214">
          <p15:clr>
            <a:srgbClr val="F26B43"/>
          </p15:clr>
        </p15:guide>
        <p15:guide id="4" orient="horz" pos="3026">
          <p15:clr>
            <a:srgbClr val="F26B43"/>
          </p15:clr>
        </p15:guide>
        <p15:guide id="5" orient="horz" pos="2799">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6B64CD-437F-144F-B319-1E6313FE97C9}"/>
              </a:ext>
              <a:ext uri="{C183D7F6-B498-43B3-948B-1728B52AA6E4}">
                <adec:decorative xmlns:adec="http://schemas.microsoft.com/office/drawing/2017/decorative" val="1"/>
              </a:ext>
            </a:extLst>
          </p:cNvPr>
          <p:cNvSpPr/>
          <p:nvPr userDrawn="1"/>
        </p:nvSpPr>
        <p:spPr>
          <a:xfrm>
            <a:off x="0" y="0"/>
            <a:ext cx="9144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ooter Placeholder 4">
            <a:extLst>
              <a:ext uri="{FF2B5EF4-FFF2-40B4-BE49-F238E27FC236}">
                <a16:creationId xmlns:a16="http://schemas.microsoft.com/office/drawing/2014/main" id="{2C3DE752-DA70-4A19-9AB8-AE44F462F80A}"/>
              </a:ext>
              <a:ext uri="{C183D7F6-B498-43B3-948B-1728B52AA6E4}">
                <adec:decorative xmlns:adec="http://schemas.microsoft.com/office/drawing/2017/decorative" val="1"/>
              </a:ext>
            </a:extLst>
          </p:cNvPr>
          <p:cNvSpPr>
            <a:spLocks noGrp="1"/>
          </p:cNvSpPr>
          <p:nvPr>
            <p:ph type="ftr" sz="quarter" idx="3"/>
          </p:nvPr>
        </p:nvSpPr>
        <p:spPr>
          <a:xfrm>
            <a:off x="828430" y="4623775"/>
            <a:ext cx="3641970" cy="360000"/>
          </a:xfrm>
          <a:prstGeom prst="rect">
            <a:avLst/>
          </a:prstGeom>
        </p:spPr>
        <p:txBody>
          <a:bodyPr vert="horz" lIns="0" tIns="0" rIns="0" bIns="0" rtlCol="0" anchor="ctr"/>
          <a:lstStyle>
            <a:lvl1pPr algn="l">
              <a:defRPr sz="1000" b="0" i="0">
                <a:solidFill>
                  <a:schemeClr val="bg1"/>
                </a:solidFill>
                <a:latin typeface="+mn-lt"/>
                <a:ea typeface="Roboto Light" panose="02000000000000000000" pitchFamily="2" charset="0"/>
              </a:defRPr>
            </a:lvl1pPr>
          </a:lstStyle>
          <a:p>
            <a:r>
              <a:rPr lang="en-GB"/>
              <a:t>Insert footer</a:t>
            </a:r>
          </a:p>
        </p:txBody>
      </p:sp>
      <p:sp>
        <p:nvSpPr>
          <p:cNvPr id="8" name="Slide Number Placeholder 5">
            <a:extLst>
              <a:ext uri="{FF2B5EF4-FFF2-40B4-BE49-F238E27FC236}">
                <a16:creationId xmlns:a16="http://schemas.microsoft.com/office/drawing/2014/main" id="{B78059FF-A7D0-4A2E-A9BF-F03CA6FA84B8}"/>
              </a:ext>
              <a:ext uri="{C183D7F6-B498-43B3-948B-1728B52AA6E4}">
                <adec:decorative xmlns:adec="http://schemas.microsoft.com/office/drawing/2017/decorative" val="1"/>
              </a:ext>
            </a:extLst>
          </p:cNvPr>
          <p:cNvSpPr>
            <a:spLocks noGrp="1"/>
          </p:cNvSpPr>
          <p:nvPr>
            <p:ph type="sldNum" sz="quarter" idx="4"/>
          </p:nvPr>
        </p:nvSpPr>
        <p:spPr>
          <a:xfrm>
            <a:off x="358775" y="4623776"/>
            <a:ext cx="198109" cy="360000"/>
          </a:xfrm>
          <a:prstGeom prst="rect">
            <a:avLst/>
          </a:prstGeom>
        </p:spPr>
        <p:txBody>
          <a:bodyPr vert="horz" lIns="0" tIns="0" rIns="0" bIns="0" rtlCol="0" anchor="ctr" anchorCtr="0"/>
          <a:lstStyle>
            <a:lvl1pPr algn="l">
              <a:defRPr sz="1000" b="0" i="0">
                <a:solidFill>
                  <a:schemeClr val="bg1"/>
                </a:solidFill>
                <a:latin typeface="+mn-lt"/>
                <a:ea typeface="Roboto Light" panose="02000000000000000000" pitchFamily="2" charset="0"/>
              </a:defRPr>
            </a:lvl1pPr>
          </a:lstStyle>
          <a:p>
            <a:fld id="{0BD7AF65-ABD8-9745-9161-1D3466EAFE0E}" type="slidenum">
              <a:rPr lang="en-GB" smtClean="0"/>
              <a:pPr/>
              <a:t>‹#›</a:t>
            </a:fld>
            <a:endParaRPr lang="en-GB"/>
          </a:p>
        </p:txBody>
      </p:sp>
      <p:pic>
        <p:nvPicPr>
          <p:cNvPr id="10" name="Picture 9">
            <a:extLst>
              <a:ext uri="{FF2B5EF4-FFF2-40B4-BE49-F238E27FC236}">
                <a16:creationId xmlns:a16="http://schemas.microsoft.com/office/drawing/2014/main" id="{1C9D7517-DF94-49E7-B57E-2F2D4D40D4D7}"/>
              </a:ext>
              <a:ext uri="{C183D7F6-B498-43B3-948B-1728B52AA6E4}">
                <adec:decorative xmlns:adec="http://schemas.microsoft.com/office/drawing/2017/decorative" val="1"/>
              </a:ext>
            </a:extLst>
          </p:cNvPr>
          <p:cNvPicPr>
            <a:picLocks noChangeAspect="1"/>
          </p:cNvPicPr>
          <p:nvPr userDrawn="1"/>
        </p:nvPicPr>
        <p:blipFill>
          <a:blip r:embed="rId7"/>
          <a:stretch>
            <a:fillRect/>
          </a:stretch>
        </p:blipFill>
        <p:spPr>
          <a:xfrm>
            <a:off x="8605225" y="4623775"/>
            <a:ext cx="360000" cy="360000"/>
          </a:xfrm>
          <a:prstGeom prst="rect">
            <a:avLst/>
          </a:prstGeom>
        </p:spPr>
      </p:pic>
    </p:spTree>
    <p:extLst>
      <p:ext uri="{BB962C8B-B14F-4D97-AF65-F5344CB8AC3E}">
        <p14:creationId xmlns:p14="http://schemas.microsoft.com/office/powerpoint/2010/main" val="4292818260"/>
      </p:ext>
    </p:extLst>
  </p:cSld>
  <p:clrMap bg1="lt1" tx1="dk1" bg2="lt2" tx2="dk2" accent1="accent1" accent2="accent2" accent3="accent3" accent4="accent4" accent5="accent5" accent6="accent6" hlink="hlink" folHlink="folHlink"/>
  <p:sldLayoutIdLst>
    <p:sldLayoutId id="2147483682" r:id="rId1"/>
    <p:sldLayoutId id="2147483664" r:id="rId2"/>
    <p:sldLayoutId id="2147483677" r:id="rId3"/>
    <p:sldLayoutId id="2147483691" r:id="rId4"/>
    <p:sldLayoutId id="2147483703" r:id="rId5"/>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6">
          <p15:clr>
            <a:srgbClr val="F26B43"/>
          </p15:clr>
        </p15:guide>
        <p15:guide id="2" pos="5534">
          <p15:clr>
            <a:srgbClr val="F26B43"/>
          </p15:clr>
        </p15:guide>
        <p15:guide id="3" orient="horz" pos="214">
          <p15:clr>
            <a:srgbClr val="F26B43"/>
          </p15:clr>
        </p15:guide>
        <p15:guide id="4" orient="horz" pos="3026">
          <p15:clr>
            <a:srgbClr val="F26B43"/>
          </p15:clr>
        </p15:guide>
        <p15:guide id="5" orient="horz" pos="2799">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6B64CD-437F-144F-B319-1E6313FE97C9}"/>
              </a:ext>
              <a:ext uri="{C183D7F6-B498-43B3-948B-1728B52AA6E4}">
                <adec:decorative xmlns:adec="http://schemas.microsoft.com/office/drawing/2017/decorative" val="1"/>
              </a:ext>
            </a:extLst>
          </p:cNvPr>
          <p:cNvSpPr/>
          <p:nvPr userDrawn="1"/>
        </p:nvSpPr>
        <p:spPr>
          <a:xfrm>
            <a:off x="0" y="0"/>
            <a:ext cx="9144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ooter Placeholder 4">
            <a:extLst>
              <a:ext uri="{FF2B5EF4-FFF2-40B4-BE49-F238E27FC236}">
                <a16:creationId xmlns:a16="http://schemas.microsoft.com/office/drawing/2014/main" id="{2C3DE752-DA70-4A19-9AB8-AE44F462F80A}"/>
              </a:ext>
              <a:ext uri="{C183D7F6-B498-43B3-948B-1728B52AA6E4}">
                <adec:decorative xmlns:adec="http://schemas.microsoft.com/office/drawing/2017/decorative" val="1"/>
              </a:ext>
            </a:extLst>
          </p:cNvPr>
          <p:cNvSpPr>
            <a:spLocks noGrp="1"/>
          </p:cNvSpPr>
          <p:nvPr>
            <p:ph type="ftr" sz="quarter" idx="3"/>
          </p:nvPr>
        </p:nvSpPr>
        <p:spPr>
          <a:xfrm>
            <a:off x="828430" y="4623775"/>
            <a:ext cx="3641970" cy="360000"/>
          </a:xfrm>
          <a:prstGeom prst="rect">
            <a:avLst/>
          </a:prstGeom>
        </p:spPr>
        <p:txBody>
          <a:bodyPr vert="horz" lIns="0" tIns="0" rIns="0" bIns="0" rtlCol="0" anchor="ctr"/>
          <a:lstStyle>
            <a:lvl1pPr algn="l">
              <a:defRPr sz="1000" b="0" i="0">
                <a:solidFill>
                  <a:schemeClr val="bg1"/>
                </a:solidFill>
                <a:latin typeface="+mn-lt"/>
                <a:ea typeface="Roboto Light" panose="02000000000000000000" pitchFamily="2" charset="0"/>
              </a:defRPr>
            </a:lvl1pPr>
          </a:lstStyle>
          <a:p>
            <a:r>
              <a:rPr lang="en-GB"/>
              <a:t>Insert footer</a:t>
            </a:r>
          </a:p>
        </p:txBody>
      </p:sp>
      <p:sp>
        <p:nvSpPr>
          <p:cNvPr id="8" name="Slide Number Placeholder 5">
            <a:extLst>
              <a:ext uri="{FF2B5EF4-FFF2-40B4-BE49-F238E27FC236}">
                <a16:creationId xmlns:a16="http://schemas.microsoft.com/office/drawing/2014/main" id="{B78059FF-A7D0-4A2E-A9BF-F03CA6FA84B8}"/>
              </a:ext>
              <a:ext uri="{C183D7F6-B498-43B3-948B-1728B52AA6E4}">
                <adec:decorative xmlns:adec="http://schemas.microsoft.com/office/drawing/2017/decorative" val="1"/>
              </a:ext>
            </a:extLst>
          </p:cNvPr>
          <p:cNvSpPr>
            <a:spLocks noGrp="1"/>
          </p:cNvSpPr>
          <p:nvPr>
            <p:ph type="sldNum" sz="quarter" idx="4"/>
          </p:nvPr>
        </p:nvSpPr>
        <p:spPr>
          <a:xfrm>
            <a:off x="358775" y="4623776"/>
            <a:ext cx="198109" cy="360000"/>
          </a:xfrm>
          <a:prstGeom prst="rect">
            <a:avLst/>
          </a:prstGeom>
        </p:spPr>
        <p:txBody>
          <a:bodyPr vert="horz" lIns="0" tIns="0" rIns="0" bIns="0" rtlCol="0" anchor="ctr" anchorCtr="0"/>
          <a:lstStyle>
            <a:lvl1pPr algn="l">
              <a:defRPr sz="1000" b="0" i="0">
                <a:solidFill>
                  <a:schemeClr val="bg1"/>
                </a:solidFill>
                <a:latin typeface="+mn-lt"/>
                <a:ea typeface="Roboto Light" panose="02000000000000000000" pitchFamily="2" charset="0"/>
              </a:defRPr>
            </a:lvl1pPr>
          </a:lstStyle>
          <a:p>
            <a:fld id="{0BD7AF65-ABD8-9745-9161-1D3466EAFE0E}" type="slidenum">
              <a:rPr lang="en-GB" smtClean="0"/>
              <a:pPr/>
              <a:t>‹#›</a:t>
            </a:fld>
            <a:endParaRPr lang="en-GB"/>
          </a:p>
        </p:txBody>
      </p:sp>
      <p:pic>
        <p:nvPicPr>
          <p:cNvPr id="10" name="Picture 9">
            <a:extLst>
              <a:ext uri="{FF2B5EF4-FFF2-40B4-BE49-F238E27FC236}">
                <a16:creationId xmlns:a16="http://schemas.microsoft.com/office/drawing/2014/main" id="{101E702B-CEDF-440D-AE34-A9C3CC1DC4AE}"/>
              </a:ext>
              <a:ext uri="{C183D7F6-B498-43B3-948B-1728B52AA6E4}">
                <adec:decorative xmlns:adec="http://schemas.microsoft.com/office/drawing/2017/decorative" val="1"/>
              </a:ext>
            </a:extLst>
          </p:cNvPr>
          <p:cNvPicPr>
            <a:picLocks noChangeAspect="1"/>
          </p:cNvPicPr>
          <p:nvPr userDrawn="1"/>
        </p:nvPicPr>
        <p:blipFill>
          <a:blip r:embed="rId6"/>
          <a:stretch>
            <a:fillRect/>
          </a:stretch>
        </p:blipFill>
        <p:spPr>
          <a:xfrm>
            <a:off x="8605225" y="4623775"/>
            <a:ext cx="360000" cy="360000"/>
          </a:xfrm>
          <a:prstGeom prst="rect">
            <a:avLst/>
          </a:prstGeom>
        </p:spPr>
      </p:pic>
    </p:spTree>
    <p:extLst>
      <p:ext uri="{BB962C8B-B14F-4D97-AF65-F5344CB8AC3E}">
        <p14:creationId xmlns:p14="http://schemas.microsoft.com/office/powerpoint/2010/main" val="3191488861"/>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6">
          <p15:clr>
            <a:srgbClr val="F26B43"/>
          </p15:clr>
        </p15:guide>
        <p15:guide id="2" pos="5534">
          <p15:clr>
            <a:srgbClr val="F26B43"/>
          </p15:clr>
        </p15:guide>
        <p15:guide id="3" orient="horz" pos="214">
          <p15:clr>
            <a:srgbClr val="F26B43"/>
          </p15:clr>
        </p15:guide>
        <p15:guide id="4" orient="horz" pos="3026">
          <p15:clr>
            <a:srgbClr val="F26B43"/>
          </p15:clr>
        </p15:guide>
        <p15:guide id="5" orient="horz" pos="2799">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6B64CD-437F-144F-B319-1E6313FE97C9}"/>
              </a:ext>
              <a:ext uri="{C183D7F6-B498-43B3-948B-1728B52AA6E4}">
                <adec:decorative xmlns:adec="http://schemas.microsoft.com/office/drawing/2017/decorative" val="1"/>
              </a:ext>
            </a:extLst>
          </p:cNvPr>
          <p:cNvSpPr/>
          <p:nvPr userDrawn="1"/>
        </p:nvSpPr>
        <p:spPr>
          <a:xfrm>
            <a:off x="0" y="0"/>
            <a:ext cx="9144000"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C3A427CD-10DF-40F8-B66D-2742A4BE1D00}"/>
              </a:ext>
              <a:ext uri="{C183D7F6-B498-43B3-948B-1728B52AA6E4}">
                <adec:decorative xmlns:adec="http://schemas.microsoft.com/office/drawing/2017/decorative" val="1"/>
              </a:ext>
            </a:extLst>
          </p:cNvPr>
          <p:cNvPicPr>
            <a:picLocks noChangeAspect="1"/>
          </p:cNvPicPr>
          <p:nvPr userDrawn="1"/>
        </p:nvPicPr>
        <p:blipFill>
          <a:blip r:embed="rId6"/>
          <a:stretch>
            <a:fillRect/>
          </a:stretch>
        </p:blipFill>
        <p:spPr>
          <a:xfrm>
            <a:off x="8605225" y="4623775"/>
            <a:ext cx="360000" cy="360000"/>
          </a:xfrm>
          <a:prstGeom prst="rect">
            <a:avLst/>
          </a:prstGeom>
        </p:spPr>
      </p:pic>
      <p:sp>
        <p:nvSpPr>
          <p:cNvPr id="7" name="Footer Placeholder 4">
            <a:extLst>
              <a:ext uri="{FF2B5EF4-FFF2-40B4-BE49-F238E27FC236}">
                <a16:creationId xmlns:a16="http://schemas.microsoft.com/office/drawing/2014/main" id="{2C3DE752-DA70-4A19-9AB8-AE44F462F80A}"/>
              </a:ext>
              <a:ext uri="{C183D7F6-B498-43B3-948B-1728B52AA6E4}">
                <adec:decorative xmlns:adec="http://schemas.microsoft.com/office/drawing/2017/decorative" val="1"/>
              </a:ext>
            </a:extLst>
          </p:cNvPr>
          <p:cNvSpPr>
            <a:spLocks noGrp="1"/>
          </p:cNvSpPr>
          <p:nvPr>
            <p:ph type="ftr" sz="quarter" idx="3"/>
          </p:nvPr>
        </p:nvSpPr>
        <p:spPr>
          <a:xfrm>
            <a:off x="828430" y="4623775"/>
            <a:ext cx="3641970" cy="360000"/>
          </a:xfrm>
          <a:prstGeom prst="rect">
            <a:avLst/>
          </a:prstGeom>
        </p:spPr>
        <p:txBody>
          <a:bodyPr vert="horz" lIns="0" tIns="0" rIns="0" bIns="0" rtlCol="0" anchor="ctr"/>
          <a:lstStyle>
            <a:lvl1pPr algn="l">
              <a:defRPr sz="1000" b="0" i="0">
                <a:solidFill>
                  <a:schemeClr val="bg1"/>
                </a:solidFill>
                <a:latin typeface="+mn-lt"/>
                <a:ea typeface="Roboto Light" panose="02000000000000000000" pitchFamily="2" charset="0"/>
              </a:defRPr>
            </a:lvl1pPr>
          </a:lstStyle>
          <a:p>
            <a:r>
              <a:rPr lang="en-GB"/>
              <a:t>Insert footer</a:t>
            </a:r>
          </a:p>
        </p:txBody>
      </p:sp>
      <p:sp>
        <p:nvSpPr>
          <p:cNvPr id="8" name="Slide Number Placeholder 5">
            <a:extLst>
              <a:ext uri="{FF2B5EF4-FFF2-40B4-BE49-F238E27FC236}">
                <a16:creationId xmlns:a16="http://schemas.microsoft.com/office/drawing/2014/main" id="{B78059FF-A7D0-4A2E-A9BF-F03CA6FA84B8}"/>
              </a:ext>
              <a:ext uri="{C183D7F6-B498-43B3-948B-1728B52AA6E4}">
                <adec:decorative xmlns:adec="http://schemas.microsoft.com/office/drawing/2017/decorative" val="1"/>
              </a:ext>
            </a:extLst>
          </p:cNvPr>
          <p:cNvSpPr>
            <a:spLocks noGrp="1"/>
          </p:cNvSpPr>
          <p:nvPr>
            <p:ph type="sldNum" sz="quarter" idx="4"/>
          </p:nvPr>
        </p:nvSpPr>
        <p:spPr>
          <a:xfrm>
            <a:off x="358775" y="4623776"/>
            <a:ext cx="198109" cy="360000"/>
          </a:xfrm>
          <a:prstGeom prst="rect">
            <a:avLst/>
          </a:prstGeom>
        </p:spPr>
        <p:txBody>
          <a:bodyPr vert="horz" lIns="0" tIns="0" rIns="0" bIns="0" rtlCol="0" anchor="ctr" anchorCtr="0"/>
          <a:lstStyle>
            <a:lvl1pPr algn="l">
              <a:defRPr sz="1000" b="0" i="0">
                <a:solidFill>
                  <a:schemeClr val="bg1"/>
                </a:solidFill>
                <a:latin typeface="+mn-lt"/>
                <a:ea typeface="Roboto Light" panose="02000000000000000000" pitchFamily="2" charset="0"/>
              </a:defRPr>
            </a:lvl1pPr>
          </a:lstStyle>
          <a:p>
            <a:fld id="{0BD7AF65-ABD8-9745-9161-1D3466EAFE0E}" type="slidenum">
              <a:rPr lang="en-GB" smtClean="0"/>
              <a:pPr/>
              <a:t>‹#›</a:t>
            </a:fld>
            <a:endParaRPr lang="en-GB"/>
          </a:p>
        </p:txBody>
      </p:sp>
    </p:spTree>
    <p:extLst>
      <p:ext uri="{BB962C8B-B14F-4D97-AF65-F5344CB8AC3E}">
        <p14:creationId xmlns:p14="http://schemas.microsoft.com/office/powerpoint/2010/main" val="2104707283"/>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6">
          <p15:clr>
            <a:srgbClr val="F26B43"/>
          </p15:clr>
        </p15:guide>
        <p15:guide id="2" pos="5534">
          <p15:clr>
            <a:srgbClr val="F26B43"/>
          </p15:clr>
        </p15:guide>
        <p15:guide id="3" orient="horz" pos="214">
          <p15:clr>
            <a:srgbClr val="F26B43"/>
          </p15:clr>
        </p15:guide>
        <p15:guide id="4" orient="horz" pos="3026">
          <p15:clr>
            <a:srgbClr val="F26B43"/>
          </p15:clr>
        </p15:guide>
        <p15:guide id="5" orient="horz" pos="2799">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6B64CD-437F-144F-B319-1E6313FE97C9}"/>
              </a:ext>
              <a:ext uri="{C183D7F6-B498-43B3-948B-1728B52AA6E4}">
                <adec:decorative xmlns:adec="http://schemas.microsoft.com/office/drawing/2017/decorative" val="1"/>
              </a:ext>
            </a:extLst>
          </p:cNvPr>
          <p:cNvSpPr/>
          <p:nvPr userDrawn="1"/>
        </p:nvSpPr>
        <p:spPr>
          <a:xfrm>
            <a:off x="0" y="0"/>
            <a:ext cx="9144000" cy="51435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ooter Placeholder 4">
            <a:extLst>
              <a:ext uri="{FF2B5EF4-FFF2-40B4-BE49-F238E27FC236}">
                <a16:creationId xmlns:a16="http://schemas.microsoft.com/office/drawing/2014/main" id="{87196694-0793-1D46-AAAF-030136BD6B04}"/>
              </a:ext>
              <a:ext uri="{C183D7F6-B498-43B3-948B-1728B52AA6E4}">
                <adec:decorative xmlns:adec="http://schemas.microsoft.com/office/drawing/2017/decorative" val="1"/>
              </a:ext>
            </a:extLst>
          </p:cNvPr>
          <p:cNvSpPr>
            <a:spLocks noGrp="1"/>
          </p:cNvSpPr>
          <p:nvPr>
            <p:ph type="ftr" sz="quarter" idx="3"/>
          </p:nvPr>
        </p:nvSpPr>
        <p:spPr>
          <a:xfrm>
            <a:off x="828430" y="4623775"/>
            <a:ext cx="3641970" cy="360000"/>
          </a:xfrm>
          <a:prstGeom prst="rect">
            <a:avLst/>
          </a:prstGeom>
        </p:spPr>
        <p:txBody>
          <a:bodyPr vert="horz" lIns="0" tIns="0" rIns="0" bIns="0" rtlCol="0" anchor="ctr"/>
          <a:lstStyle>
            <a:lvl1pPr algn="l">
              <a:defRPr sz="1000" b="0" i="0">
                <a:solidFill>
                  <a:schemeClr val="tx1"/>
                </a:solidFill>
                <a:latin typeface="+mn-lt"/>
                <a:ea typeface="Roboto Light" panose="02000000000000000000" pitchFamily="2" charset="0"/>
              </a:defRPr>
            </a:lvl1pPr>
          </a:lstStyle>
          <a:p>
            <a:r>
              <a:rPr lang="en-GB"/>
              <a:t>Insert footer</a:t>
            </a:r>
          </a:p>
        </p:txBody>
      </p:sp>
      <p:sp>
        <p:nvSpPr>
          <p:cNvPr id="6" name="Slide Number Placeholder 5">
            <a:extLst>
              <a:ext uri="{FF2B5EF4-FFF2-40B4-BE49-F238E27FC236}">
                <a16:creationId xmlns:a16="http://schemas.microsoft.com/office/drawing/2014/main" id="{B71F8D01-65AC-4142-B408-57E68E4C01C4}"/>
              </a:ext>
              <a:ext uri="{C183D7F6-B498-43B3-948B-1728B52AA6E4}">
                <adec:decorative xmlns:adec="http://schemas.microsoft.com/office/drawing/2017/decorative" val="1"/>
              </a:ext>
            </a:extLst>
          </p:cNvPr>
          <p:cNvSpPr>
            <a:spLocks noGrp="1"/>
          </p:cNvSpPr>
          <p:nvPr>
            <p:ph type="sldNum" sz="quarter" idx="4"/>
          </p:nvPr>
        </p:nvSpPr>
        <p:spPr>
          <a:xfrm>
            <a:off x="358775" y="4623776"/>
            <a:ext cx="198109" cy="360000"/>
          </a:xfrm>
          <a:prstGeom prst="rect">
            <a:avLst/>
          </a:prstGeom>
        </p:spPr>
        <p:txBody>
          <a:bodyPr vert="horz" lIns="0" tIns="0" rIns="0" bIns="0" rtlCol="0" anchor="ctr" anchorCtr="0"/>
          <a:lstStyle>
            <a:lvl1pPr algn="l">
              <a:defRPr sz="1000" b="0" i="0">
                <a:solidFill>
                  <a:schemeClr val="tx1"/>
                </a:solidFill>
                <a:latin typeface="+mn-lt"/>
                <a:ea typeface="Roboto Light" panose="02000000000000000000" pitchFamily="2" charset="0"/>
              </a:defRPr>
            </a:lvl1pPr>
          </a:lstStyle>
          <a:p>
            <a:fld id="{0BD7AF65-ABD8-9745-9161-1D3466EAFE0E}" type="slidenum">
              <a:rPr lang="en-GB" smtClean="0"/>
              <a:pPr/>
              <a:t>‹#›</a:t>
            </a:fld>
            <a:endParaRPr lang="en-GB"/>
          </a:p>
        </p:txBody>
      </p:sp>
      <p:pic>
        <p:nvPicPr>
          <p:cNvPr id="8" name="Picture 7">
            <a:extLst>
              <a:ext uri="{FF2B5EF4-FFF2-40B4-BE49-F238E27FC236}">
                <a16:creationId xmlns:a16="http://schemas.microsoft.com/office/drawing/2014/main" id="{067CC3DB-7876-44F5-93EB-E85646264B07}"/>
              </a:ext>
              <a:ext uri="{C183D7F6-B498-43B3-948B-1728B52AA6E4}">
                <adec:decorative xmlns:adec="http://schemas.microsoft.com/office/drawing/2017/decorative" val="1"/>
              </a:ext>
            </a:extLst>
          </p:cNvPr>
          <p:cNvPicPr>
            <a:picLocks noChangeAspect="1"/>
          </p:cNvPicPr>
          <p:nvPr userDrawn="1"/>
        </p:nvPicPr>
        <p:blipFill>
          <a:blip r:embed="rId6"/>
          <a:stretch>
            <a:fillRect/>
          </a:stretch>
        </p:blipFill>
        <p:spPr>
          <a:xfrm>
            <a:off x="8605225" y="4623775"/>
            <a:ext cx="360000" cy="360000"/>
          </a:xfrm>
          <a:prstGeom prst="rect">
            <a:avLst/>
          </a:prstGeom>
        </p:spPr>
      </p:pic>
    </p:spTree>
    <p:extLst>
      <p:ext uri="{BB962C8B-B14F-4D97-AF65-F5344CB8AC3E}">
        <p14:creationId xmlns:p14="http://schemas.microsoft.com/office/powerpoint/2010/main" val="3910082721"/>
      </p:ext>
    </p:extLst>
  </p:cSld>
  <p:clrMap bg1="lt1" tx1="dk1" bg2="lt2" tx2="dk2" accent1="accent1" accent2="accent2" accent3="accent3" accent4="accent4" accent5="accent5" accent6="accent6" hlink="hlink" folHlink="folHlink"/>
  <p:sldLayoutIdLst>
    <p:sldLayoutId id="2147483683" r:id="rId1"/>
    <p:sldLayoutId id="2147483667" r:id="rId2"/>
    <p:sldLayoutId id="2147483678" r:id="rId3"/>
    <p:sldLayoutId id="2147483692" r:id="rId4"/>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6">
          <p15:clr>
            <a:srgbClr val="F26B43"/>
          </p15:clr>
        </p15:guide>
        <p15:guide id="2" pos="5534">
          <p15:clr>
            <a:srgbClr val="F26B43"/>
          </p15:clr>
        </p15:guide>
        <p15:guide id="3" orient="horz" pos="214">
          <p15:clr>
            <a:srgbClr val="F26B43"/>
          </p15:clr>
        </p15:guide>
        <p15:guide id="4" orient="horz" pos="3026">
          <p15:clr>
            <a:srgbClr val="F26B43"/>
          </p15:clr>
        </p15:guide>
        <p15:guide id="5" orient="horz" pos="279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34.jpe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11.xml"/><Relationship Id="rId5" Type="http://schemas.openxmlformats.org/officeDocument/2006/relationships/image" Target="../media/image37.png"/><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1.xml"/><Relationship Id="rId1" Type="http://schemas.openxmlformats.org/officeDocument/2006/relationships/slideLayout" Target="../slideLayouts/slideLayout10.xml"/><Relationship Id="rId5" Type="http://schemas.openxmlformats.org/officeDocument/2006/relationships/image" Target="../media/image40.jpeg"/><Relationship Id="rId4" Type="http://schemas.openxmlformats.org/officeDocument/2006/relationships/image" Target="../media/image39.jpeg"/></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15.xml"/><Relationship Id="rId1" Type="http://schemas.openxmlformats.org/officeDocument/2006/relationships/video" Target="https://www.youtube.com/embed/ZK9K_a0fq5o?feature=oembed"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16.svg"/></Relationships>
</file>

<file path=ppt/slides/_rels/slide28.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9F0CB68-1E84-46F1-B31A-0AF0E1B83A4C}"/>
              </a:ext>
              <a:ext uri="{C183D7F6-B498-43B3-948B-1728B52AA6E4}">
                <adec:decorative xmlns:adec="http://schemas.microsoft.com/office/drawing/2017/decorative" val="1"/>
              </a:ext>
            </a:extLst>
          </p:cNvPr>
          <p:cNvSpPr/>
          <p:nvPr/>
        </p:nvSpPr>
        <p:spPr>
          <a:xfrm>
            <a:off x="155944" y="3568727"/>
            <a:ext cx="6702056" cy="1013908"/>
          </a:xfrm>
          <a:prstGeom prst="rect">
            <a:avLst/>
          </a:prstGeom>
          <a:solidFill>
            <a:srgbClr val="00000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2" descr="The world’s first national learning analytics service&#10;">
            <a:extLst>
              <a:ext uri="{FF2B5EF4-FFF2-40B4-BE49-F238E27FC236}">
                <a16:creationId xmlns:a16="http://schemas.microsoft.com/office/drawing/2014/main" id="{327ACC41-BB94-47C8-B062-EDC9FC8E5650}"/>
              </a:ext>
            </a:extLst>
          </p:cNvPr>
          <p:cNvSpPr txBox="1">
            <a:spLocks noGrp="1"/>
          </p:cNvSpPr>
          <p:nvPr>
            <p:ph type="title" idx="4294967295"/>
          </p:nvPr>
        </p:nvSpPr>
        <p:spPr>
          <a:xfrm>
            <a:off x="286988" y="3702052"/>
            <a:ext cx="7722872" cy="8805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GB" sz="2400" b="0" i="0" u="none" strike="noStrike" kern="1200" cap="none" spc="0" normalizeH="0" baseline="0" noProof="0" dirty="0">
                <a:ln>
                  <a:noFill/>
                </a:ln>
                <a:solidFill>
                  <a:schemeClr val="bg1"/>
                </a:solidFill>
                <a:effectLst/>
                <a:uLnTx/>
                <a:uFillTx/>
                <a:latin typeface="Roboto Medium" panose="02000000000000000000" pitchFamily="2" charset="0"/>
                <a:ea typeface="Roboto Medium" panose="02000000000000000000" pitchFamily="2" charset="0"/>
              </a:rPr>
              <a:t>Building Digital Capabilities Service</a:t>
            </a:r>
            <a:endParaRPr kumimoji="0" lang="en-GB" sz="2400" b="0" i="0" u="none" strike="noStrike" kern="1200" cap="none" spc="0" normalizeH="0" baseline="0" noProof="0" dirty="0">
              <a:ln>
                <a:noFill/>
              </a:ln>
              <a:solidFill>
                <a:schemeClr val="bg1"/>
              </a:solidFill>
              <a:effectLst/>
              <a:uLnTx/>
              <a:uFillTx/>
              <a:latin typeface="Roboto Medium" panose="02000000000000000000" pitchFamily="2" charset="0"/>
              <a:ea typeface="Roboto Medium" panose="02000000000000000000" pitchFamily="2" charset="0"/>
              <a:cs typeface="Arial"/>
            </a:endParaRPr>
          </a:p>
        </p:txBody>
      </p:sp>
      <p:sp>
        <p:nvSpPr>
          <p:cNvPr id="10" name="Text Placeholder 4">
            <a:extLst>
              <a:ext uri="{FF2B5EF4-FFF2-40B4-BE49-F238E27FC236}">
                <a16:creationId xmlns:a16="http://schemas.microsoft.com/office/drawing/2014/main" id="{C1A7D63C-54E8-405E-BB3B-9F996E58D525}"/>
              </a:ext>
            </a:extLst>
          </p:cNvPr>
          <p:cNvSpPr txBox="1">
            <a:spLocks/>
          </p:cNvSpPr>
          <p:nvPr/>
        </p:nvSpPr>
        <p:spPr>
          <a:xfrm>
            <a:off x="415297" y="4199023"/>
            <a:ext cx="5815198" cy="255741"/>
          </a:xfrm>
          <a:prstGeom prst="rect">
            <a:avLst/>
          </a:prstGeom>
        </p:spPr>
        <p:txBody>
          <a:bodyPr lIns="0" tIns="0" rIns="0" bIns="0" anchor="t" anchorCtr="0"/>
          <a:lstStyle>
            <a:lvl1pPr marL="0" indent="0" algn="l" defTabSz="685800" rtl="0" eaLnBrk="1" latinLnBrk="0" hangingPunct="1">
              <a:lnSpc>
                <a:spcPct val="90000"/>
              </a:lnSpc>
              <a:spcBef>
                <a:spcPts val="750"/>
              </a:spcBef>
              <a:buFont typeface="Arial" panose="020B0604020202020204" pitchFamily="34" charset="0"/>
              <a:buNone/>
              <a:defRPr sz="1700" b="0" i="0" kern="1200">
                <a:solidFill>
                  <a:schemeClr val="tx1"/>
                </a:solidFill>
                <a:latin typeface="+mn-lt"/>
                <a:ea typeface="Roboto Medium" panose="02000000000000000000" pitchFamily="2" charset="0"/>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endParaRPr lang="en-GB" sz="1200" dirty="0">
              <a:solidFill>
                <a:schemeClr val="bg1"/>
              </a:solidFill>
              <a:latin typeface="Roboto Medium" panose="02000000000000000000" pitchFamily="2" charset="0"/>
            </a:endParaRPr>
          </a:p>
        </p:txBody>
      </p:sp>
    </p:spTree>
    <p:extLst>
      <p:ext uri="{BB962C8B-B14F-4D97-AF65-F5344CB8AC3E}">
        <p14:creationId xmlns:p14="http://schemas.microsoft.com/office/powerpoint/2010/main" val="2940907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3D14F81-E71A-4477-94BA-F0D47F6ADB8F}"/>
              </a:ext>
            </a:extLst>
          </p:cNvPr>
          <p:cNvSpPr>
            <a:spLocks noGrp="1"/>
          </p:cNvSpPr>
          <p:nvPr>
            <p:ph type="title"/>
          </p:nvPr>
        </p:nvSpPr>
        <p:spPr/>
        <p:txBody>
          <a:bodyPr>
            <a:normAutofit/>
          </a:bodyPr>
          <a:lstStyle/>
          <a:p>
            <a:pPr>
              <a:lnSpc>
                <a:spcPct val="90000"/>
              </a:lnSpc>
            </a:pPr>
            <a:r>
              <a:rPr lang="en-GB">
                <a:latin typeface="Roboto Medium" panose="02000000000000000000" pitchFamily="2" charset="0"/>
                <a:ea typeface="Roboto Medium" panose="02000000000000000000" pitchFamily="2" charset="0"/>
              </a:rPr>
              <a:t>Starting a journey</a:t>
            </a:r>
          </a:p>
        </p:txBody>
      </p:sp>
      <p:sp>
        <p:nvSpPr>
          <p:cNvPr id="14" name="Content Placeholder 3">
            <a:extLst>
              <a:ext uri="{FF2B5EF4-FFF2-40B4-BE49-F238E27FC236}">
                <a16:creationId xmlns:a16="http://schemas.microsoft.com/office/drawing/2014/main" id="{D9514CD9-0F07-4481-B8EB-9B0CDADA0628}"/>
              </a:ext>
            </a:extLst>
          </p:cNvPr>
          <p:cNvSpPr>
            <a:spLocks noGrp="1"/>
          </p:cNvSpPr>
          <p:nvPr>
            <p:ph idx="1"/>
          </p:nvPr>
        </p:nvSpPr>
        <p:spPr>
          <a:xfrm>
            <a:off x="358776" y="1429556"/>
            <a:ext cx="3365499" cy="3013858"/>
          </a:xfrm>
        </p:spPr>
        <p:txBody>
          <a:bodyPr/>
          <a:lstStyle/>
          <a:p>
            <a:pPr marL="268288" indent="-268288">
              <a:spcAft>
                <a:spcPts val="1200"/>
              </a:spcAft>
            </a:pPr>
            <a:r>
              <a:rPr lang="en-US" sz="2000">
                <a:latin typeface="Roboto Medium" panose="02000000000000000000" pitchFamily="2" charset="0"/>
                <a:ea typeface="Roboto Medium" panose="02000000000000000000" pitchFamily="2" charset="0"/>
              </a:rPr>
              <a:t>Self-administered quiz</a:t>
            </a:r>
          </a:p>
          <a:p>
            <a:pPr marL="268288" indent="-268288">
              <a:spcAft>
                <a:spcPts val="1200"/>
              </a:spcAft>
            </a:pPr>
            <a:r>
              <a:rPr lang="en-US" sz="2000">
                <a:latin typeface="Roboto Medium" panose="02000000000000000000" pitchFamily="2" charset="0"/>
                <a:ea typeface="Roboto Medium" panose="02000000000000000000" pitchFamily="2" charset="0"/>
              </a:rPr>
              <a:t>Initial concept developed and co-designed with sector bodies</a:t>
            </a:r>
          </a:p>
          <a:p>
            <a:pPr marL="268288" indent="-268288">
              <a:spcAft>
                <a:spcPts val="1200"/>
              </a:spcAft>
            </a:pPr>
            <a:r>
              <a:rPr lang="en-US" sz="2000">
                <a:latin typeface="Roboto Medium" panose="02000000000000000000" pitchFamily="2" charset="0"/>
                <a:ea typeface="Roboto Medium" panose="02000000000000000000" pitchFamily="2" charset="0"/>
              </a:rPr>
              <a:t>Reflection not assessment</a:t>
            </a:r>
          </a:p>
        </p:txBody>
      </p:sp>
      <p:pic>
        <p:nvPicPr>
          <p:cNvPr id="3" name="Picture 2" descr="A screengrab showing the main landing page of the Jisc discovery tool">
            <a:extLst>
              <a:ext uri="{FF2B5EF4-FFF2-40B4-BE49-F238E27FC236}">
                <a16:creationId xmlns:a16="http://schemas.microsoft.com/office/drawing/2014/main" id="{588FED1F-4C88-0810-0476-E4691879E232}"/>
              </a:ext>
            </a:extLst>
          </p:cNvPr>
          <p:cNvPicPr>
            <a:picLocks noChangeAspect="1"/>
          </p:cNvPicPr>
          <p:nvPr/>
        </p:nvPicPr>
        <p:blipFill>
          <a:blip r:embed="rId3"/>
          <a:stretch>
            <a:fillRect/>
          </a:stretch>
        </p:blipFill>
        <p:spPr>
          <a:xfrm>
            <a:off x="3871715" y="681297"/>
            <a:ext cx="5153390" cy="3460357"/>
          </a:xfrm>
          <a:prstGeom prst="rect">
            <a:avLst/>
          </a:prstGeom>
        </p:spPr>
      </p:pic>
    </p:spTree>
    <p:extLst>
      <p:ext uri="{BB962C8B-B14F-4D97-AF65-F5344CB8AC3E}">
        <p14:creationId xmlns:p14="http://schemas.microsoft.com/office/powerpoint/2010/main" val="2175011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3D14F81-E71A-4477-94BA-F0D47F6ADB8F}"/>
              </a:ext>
            </a:extLst>
          </p:cNvPr>
          <p:cNvSpPr>
            <a:spLocks noGrp="1"/>
          </p:cNvSpPr>
          <p:nvPr>
            <p:ph type="title"/>
          </p:nvPr>
        </p:nvSpPr>
        <p:spPr/>
        <p:txBody>
          <a:bodyPr>
            <a:normAutofit/>
          </a:bodyPr>
          <a:lstStyle/>
          <a:p>
            <a:pPr>
              <a:lnSpc>
                <a:spcPct val="90000"/>
              </a:lnSpc>
            </a:pPr>
            <a:r>
              <a:rPr lang="en-GB">
                <a:latin typeface="Roboto Medium" panose="02000000000000000000" pitchFamily="2" charset="0"/>
                <a:ea typeface="Roboto Medium" panose="02000000000000000000" pitchFamily="2" charset="0"/>
              </a:rPr>
              <a:t>Navigating</a:t>
            </a:r>
            <a:r>
              <a:rPr lang="en-GB"/>
              <a:t> the journey</a:t>
            </a:r>
          </a:p>
        </p:txBody>
      </p:sp>
      <p:pic>
        <p:nvPicPr>
          <p:cNvPr id="3" name="Picture 2" descr="Screengrab showing the question sets and resource bank for staff within the Jisc discovery tool">
            <a:extLst>
              <a:ext uri="{FF2B5EF4-FFF2-40B4-BE49-F238E27FC236}">
                <a16:creationId xmlns:a16="http://schemas.microsoft.com/office/drawing/2014/main" id="{B90E9064-52BA-4815-0784-189C62A94C5F}"/>
              </a:ext>
            </a:extLst>
          </p:cNvPr>
          <p:cNvPicPr>
            <a:picLocks noChangeAspect="1"/>
          </p:cNvPicPr>
          <p:nvPr/>
        </p:nvPicPr>
        <p:blipFill>
          <a:blip r:embed="rId3"/>
          <a:stretch>
            <a:fillRect/>
          </a:stretch>
        </p:blipFill>
        <p:spPr>
          <a:xfrm>
            <a:off x="285335" y="988253"/>
            <a:ext cx="2949106" cy="1864058"/>
          </a:xfrm>
          <a:prstGeom prst="rect">
            <a:avLst/>
          </a:prstGeom>
        </p:spPr>
      </p:pic>
      <p:pic>
        <p:nvPicPr>
          <p:cNvPr id="5" name="Picture 4" descr="Screengrab showing the different staff question sets within the Jisc discovery tool">
            <a:extLst>
              <a:ext uri="{FF2B5EF4-FFF2-40B4-BE49-F238E27FC236}">
                <a16:creationId xmlns:a16="http://schemas.microsoft.com/office/drawing/2014/main" id="{3196E13E-398B-6881-855B-B5FA435FCEC5}"/>
              </a:ext>
            </a:extLst>
          </p:cNvPr>
          <p:cNvPicPr>
            <a:picLocks noChangeAspect="1"/>
          </p:cNvPicPr>
          <p:nvPr/>
        </p:nvPicPr>
        <p:blipFill>
          <a:blip r:embed="rId4"/>
          <a:stretch>
            <a:fillRect/>
          </a:stretch>
        </p:blipFill>
        <p:spPr>
          <a:xfrm>
            <a:off x="3617912" y="988253"/>
            <a:ext cx="5435837" cy="2792022"/>
          </a:xfrm>
          <a:prstGeom prst="rect">
            <a:avLst/>
          </a:prstGeom>
        </p:spPr>
      </p:pic>
      <p:grpSp>
        <p:nvGrpSpPr>
          <p:cNvPr id="16" name="Group 15">
            <a:extLst>
              <a:ext uri="{FF2B5EF4-FFF2-40B4-BE49-F238E27FC236}">
                <a16:creationId xmlns:a16="http://schemas.microsoft.com/office/drawing/2014/main" id="{C4E67F83-6CBB-8664-A41B-A6DE0538474F}"/>
              </a:ext>
              <a:ext uri="{C183D7F6-B498-43B3-948B-1728B52AA6E4}">
                <adec:decorative xmlns:adec="http://schemas.microsoft.com/office/drawing/2017/decorative" val="1"/>
              </a:ext>
            </a:extLst>
          </p:cNvPr>
          <p:cNvGrpSpPr/>
          <p:nvPr/>
        </p:nvGrpSpPr>
        <p:grpSpPr>
          <a:xfrm>
            <a:off x="358774" y="988253"/>
            <a:ext cx="4700406" cy="2761862"/>
            <a:chOff x="358774" y="988253"/>
            <a:chExt cx="4700406" cy="2761862"/>
          </a:xfrm>
        </p:grpSpPr>
        <p:sp>
          <p:nvSpPr>
            <p:cNvPr id="4" name="Rectangle 3">
              <a:extLst>
                <a:ext uri="{FF2B5EF4-FFF2-40B4-BE49-F238E27FC236}">
                  <a16:creationId xmlns:a16="http://schemas.microsoft.com/office/drawing/2014/main" id="{BDA2DC92-EC72-02F4-25A6-757E6D202F16}"/>
                </a:ext>
                <a:ext uri="{C183D7F6-B498-43B3-948B-1728B52AA6E4}">
                  <adec:decorative xmlns:adec="http://schemas.microsoft.com/office/drawing/2017/decorative" val="1"/>
                </a:ext>
              </a:extLst>
            </p:cNvPr>
            <p:cNvSpPr/>
            <p:nvPr/>
          </p:nvSpPr>
          <p:spPr>
            <a:xfrm>
              <a:off x="3597492" y="988253"/>
              <a:ext cx="1461688" cy="1345098"/>
            </a:xfrm>
            <a:prstGeom prst="rect">
              <a:avLst/>
            </a:prstGeom>
            <a:solidFill>
              <a:srgbClr val="EBC6F0">
                <a:alpha val="40000"/>
              </a:srgbClr>
            </a:solidFill>
            <a:ln w="19050">
              <a:solidFill>
                <a:schemeClr val="accent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GB" sz="1300" b="0" i="0" u="none" strike="noStrike" kern="1200" cap="none" spc="0" normalizeH="0" baseline="0" noProof="0" err="1">
                <a:ln>
                  <a:noFill/>
                </a:ln>
                <a:solidFill>
                  <a:srgbClr val="000000"/>
                </a:solidFill>
                <a:effectLst/>
                <a:uLnTx/>
                <a:uFillTx/>
                <a:latin typeface="Corbel"/>
                <a:ea typeface="+mn-ea"/>
                <a:cs typeface="+mn-cs"/>
              </a:endParaRPr>
            </a:p>
          </p:txBody>
        </p:sp>
        <p:sp>
          <p:nvSpPr>
            <p:cNvPr id="8" name="Rectangle 7">
              <a:extLst>
                <a:ext uri="{FF2B5EF4-FFF2-40B4-BE49-F238E27FC236}">
                  <a16:creationId xmlns:a16="http://schemas.microsoft.com/office/drawing/2014/main" id="{6E1FDBDE-C4F2-E106-82D7-53F53408EA10}"/>
                </a:ext>
                <a:ext uri="{C183D7F6-B498-43B3-948B-1728B52AA6E4}">
                  <adec:decorative xmlns:adec="http://schemas.microsoft.com/office/drawing/2017/decorative" val="1"/>
                </a:ext>
              </a:extLst>
            </p:cNvPr>
            <p:cNvSpPr/>
            <p:nvPr/>
          </p:nvSpPr>
          <p:spPr>
            <a:xfrm>
              <a:off x="358774" y="1309689"/>
              <a:ext cx="1387578" cy="1345098"/>
            </a:xfrm>
            <a:prstGeom prst="rect">
              <a:avLst/>
            </a:prstGeom>
            <a:solidFill>
              <a:srgbClr val="EBC6F0">
                <a:alpha val="40000"/>
              </a:srgbClr>
            </a:solidFill>
            <a:ln w="19050">
              <a:solidFill>
                <a:schemeClr val="accent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GB" sz="1300" b="0" i="0" u="none" strike="noStrike" kern="1200" cap="none" spc="0" normalizeH="0" baseline="0" noProof="0" err="1">
                <a:ln>
                  <a:noFill/>
                </a:ln>
                <a:solidFill>
                  <a:srgbClr val="000000"/>
                </a:solidFill>
                <a:effectLst/>
                <a:uLnTx/>
                <a:uFillTx/>
                <a:latin typeface="Corbel"/>
                <a:ea typeface="+mn-ea"/>
                <a:cs typeface="+mn-cs"/>
              </a:endParaRPr>
            </a:p>
          </p:txBody>
        </p:sp>
        <p:grpSp>
          <p:nvGrpSpPr>
            <p:cNvPr id="15" name="Group 14">
              <a:extLst>
                <a:ext uri="{FF2B5EF4-FFF2-40B4-BE49-F238E27FC236}">
                  <a16:creationId xmlns:a16="http://schemas.microsoft.com/office/drawing/2014/main" id="{44B409C7-F122-AB2F-5C1E-30C25200803D}"/>
                </a:ext>
              </a:extLst>
            </p:cNvPr>
            <p:cNvGrpSpPr/>
            <p:nvPr/>
          </p:nvGrpSpPr>
          <p:grpSpPr>
            <a:xfrm>
              <a:off x="1006594" y="2333351"/>
              <a:ext cx="3322820" cy="1416764"/>
              <a:chOff x="1006594" y="2333351"/>
              <a:chExt cx="3322820" cy="1416764"/>
            </a:xfrm>
          </p:grpSpPr>
          <p:cxnSp>
            <p:nvCxnSpPr>
              <p:cNvPr id="6" name="Straight Connector 5">
                <a:extLst>
                  <a:ext uri="{FF2B5EF4-FFF2-40B4-BE49-F238E27FC236}">
                    <a16:creationId xmlns:a16="http://schemas.microsoft.com/office/drawing/2014/main" id="{12114055-4B45-4238-E5FE-FB1D35548344}"/>
                  </a:ext>
                  <a:ext uri="{C183D7F6-B498-43B3-948B-1728B52AA6E4}">
                    <adec:decorative xmlns:adec="http://schemas.microsoft.com/office/drawing/2017/decorative" val="1"/>
                  </a:ext>
                </a:extLst>
              </p:cNvPr>
              <p:cNvCxnSpPr>
                <a:cxnSpLocks/>
              </p:cNvCxnSpPr>
              <p:nvPr/>
            </p:nvCxnSpPr>
            <p:spPr>
              <a:xfrm flipV="1">
                <a:off x="1014089" y="2654787"/>
                <a:ext cx="0" cy="1095328"/>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AD2DD45-3F83-BFEC-3FA5-9E3C70A41A90}"/>
                  </a:ext>
                  <a:ext uri="{C183D7F6-B498-43B3-948B-1728B52AA6E4}">
                    <adec:decorative xmlns:adec="http://schemas.microsoft.com/office/drawing/2017/decorative" val="1"/>
                  </a:ext>
                </a:extLst>
              </p:cNvPr>
              <p:cNvCxnSpPr>
                <a:cxnSpLocks/>
              </p:cNvCxnSpPr>
              <p:nvPr/>
            </p:nvCxnSpPr>
            <p:spPr>
              <a:xfrm flipH="1">
                <a:off x="1006594" y="3750115"/>
                <a:ext cx="332282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AA8EBC6-A94F-FF88-1324-7623794DDF66}"/>
                  </a:ext>
                  <a:ext uri="{C183D7F6-B498-43B3-948B-1728B52AA6E4}">
                    <adec:decorative xmlns:adec="http://schemas.microsoft.com/office/drawing/2017/decorative" val="1"/>
                  </a:ext>
                </a:extLst>
              </p:cNvPr>
              <p:cNvCxnSpPr>
                <a:cxnSpLocks/>
              </p:cNvCxnSpPr>
              <p:nvPr/>
            </p:nvCxnSpPr>
            <p:spPr>
              <a:xfrm flipV="1">
                <a:off x="4329414" y="2333351"/>
                <a:ext cx="0" cy="1416764"/>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8687981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3D14F81-E71A-4477-94BA-F0D47F6ADB8F}"/>
              </a:ext>
            </a:extLst>
          </p:cNvPr>
          <p:cNvSpPr>
            <a:spLocks noGrp="1"/>
          </p:cNvSpPr>
          <p:nvPr>
            <p:ph type="title"/>
          </p:nvPr>
        </p:nvSpPr>
        <p:spPr/>
        <p:txBody>
          <a:bodyPr>
            <a:normAutofit/>
          </a:bodyPr>
          <a:lstStyle/>
          <a:p>
            <a:pPr>
              <a:lnSpc>
                <a:spcPct val="90000"/>
              </a:lnSpc>
            </a:pPr>
            <a:r>
              <a:rPr lang="en-GB">
                <a:latin typeface="Roboto Medium" panose="02000000000000000000" pitchFamily="2" charset="0"/>
                <a:ea typeface="Roboto Medium" panose="02000000000000000000" pitchFamily="2" charset="0"/>
              </a:rPr>
              <a:t>Tailored</a:t>
            </a:r>
            <a:r>
              <a:rPr lang="en-GB"/>
              <a:t> dashboards</a:t>
            </a:r>
          </a:p>
        </p:txBody>
      </p:sp>
      <p:sp>
        <p:nvSpPr>
          <p:cNvPr id="8" name="Text Placeholder 4">
            <a:extLst>
              <a:ext uri="{FF2B5EF4-FFF2-40B4-BE49-F238E27FC236}">
                <a16:creationId xmlns:a16="http://schemas.microsoft.com/office/drawing/2014/main" id="{158710DD-04FD-47AA-8CE0-EF5DDED9E305}"/>
              </a:ext>
            </a:extLst>
          </p:cNvPr>
          <p:cNvSpPr>
            <a:spLocks noGrp="1"/>
          </p:cNvSpPr>
          <p:nvPr>
            <p:ph type="body" idx="13"/>
          </p:nvPr>
        </p:nvSpPr>
        <p:spPr>
          <a:xfrm>
            <a:off x="254442" y="1229452"/>
            <a:ext cx="6518277" cy="255741"/>
          </a:xfrm>
        </p:spPr>
        <p:txBody>
          <a:bodyPr/>
          <a:lstStyle/>
          <a:p>
            <a:r>
              <a:rPr lang="en-GB" sz="2000">
                <a:latin typeface="Roboto Medium" panose="02000000000000000000" pitchFamily="2" charset="0"/>
              </a:rPr>
              <a:t>Staff</a:t>
            </a:r>
            <a:r>
              <a:rPr lang="en-GB" sz="2000"/>
              <a:t> 	</a:t>
            </a:r>
          </a:p>
        </p:txBody>
      </p:sp>
      <p:sp>
        <p:nvSpPr>
          <p:cNvPr id="14" name="Text Placeholder 4">
            <a:extLst>
              <a:ext uri="{FF2B5EF4-FFF2-40B4-BE49-F238E27FC236}">
                <a16:creationId xmlns:a16="http://schemas.microsoft.com/office/drawing/2014/main" id="{44333573-9DED-45A0-81B5-8E343F86C15E}"/>
              </a:ext>
            </a:extLst>
          </p:cNvPr>
          <p:cNvSpPr txBox="1">
            <a:spLocks/>
          </p:cNvSpPr>
          <p:nvPr/>
        </p:nvSpPr>
        <p:spPr>
          <a:xfrm>
            <a:off x="4593714" y="1229451"/>
            <a:ext cx="1302878" cy="255741"/>
          </a:xfrm>
          <a:prstGeom prst="rect">
            <a:avLst/>
          </a:prstGeom>
        </p:spPr>
        <p:txBody>
          <a:bodyPr lIns="0" tIns="0" rIns="0" bIns="0" anchor="t" anchorCtr="0"/>
          <a:lstStyle>
            <a:lvl1pPr marL="0" indent="0" algn="l" defTabSz="685800" rtl="0" eaLnBrk="1" latinLnBrk="0" hangingPunct="1">
              <a:lnSpc>
                <a:spcPct val="90000"/>
              </a:lnSpc>
              <a:spcBef>
                <a:spcPts val="750"/>
              </a:spcBef>
              <a:buFont typeface="Arial" panose="020B0604020202020204" pitchFamily="34" charset="0"/>
              <a:buNone/>
              <a:defRPr sz="1800" b="1" i="0" kern="1200">
                <a:solidFill>
                  <a:schemeClr val="bg1"/>
                </a:solidFill>
                <a:latin typeface="+mn-lt"/>
                <a:ea typeface="Roboto Medium" panose="02000000000000000000" pitchFamily="2" charset="0"/>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r>
              <a:rPr lang="en-GB" sz="2000">
                <a:latin typeface="Roboto Medium" panose="02000000000000000000" pitchFamily="2" charset="0"/>
              </a:rPr>
              <a:t>Student</a:t>
            </a:r>
          </a:p>
        </p:txBody>
      </p:sp>
      <p:pic>
        <p:nvPicPr>
          <p:cNvPr id="4" name="Picture 3" descr="screengrab showing the staff dashboard in the Jisc discovery tool ">
            <a:extLst>
              <a:ext uri="{FF2B5EF4-FFF2-40B4-BE49-F238E27FC236}">
                <a16:creationId xmlns:a16="http://schemas.microsoft.com/office/drawing/2014/main" id="{925761E7-3F24-FB09-85A6-3894B3CFBB32}"/>
              </a:ext>
            </a:extLst>
          </p:cNvPr>
          <p:cNvPicPr>
            <a:picLocks noChangeAspect="1"/>
          </p:cNvPicPr>
          <p:nvPr/>
        </p:nvPicPr>
        <p:blipFill>
          <a:blip r:embed="rId3"/>
          <a:stretch>
            <a:fillRect/>
          </a:stretch>
        </p:blipFill>
        <p:spPr>
          <a:xfrm>
            <a:off x="254442" y="1571164"/>
            <a:ext cx="3796058" cy="3433948"/>
          </a:xfrm>
          <a:prstGeom prst="rect">
            <a:avLst/>
          </a:prstGeom>
        </p:spPr>
      </p:pic>
      <p:pic>
        <p:nvPicPr>
          <p:cNvPr id="5" name="Picture 4" descr="This is a screengrab showing the discovery tool dashboard view for students">
            <a:extLst>
              <a:ext uri="{FF2B5EF4-FFF2-40B4-BE49-F238E27FC236}">
                <a16:creationId xmlns:a16="http://schemas.microsoft.com/office/drawing/2014/main" id="{54E8B538-2D17-3FD8-0BF4-D6458EBF4869}"/>
              </a:ext>
            </a:extLst>
          </p:cNvPr>
          <p:cNvPicPr>
            <a:picLocks noChangeAspect="1"/>
          </p:cNvPicPr>
          <p:nvPr/>
        </p:nvPicPr>
        <p:blipFill>
          <a:blip r:embed="rId4"/>
          <a:stretch>
            <a:fillRect/>
          </a:stretch>
        </p:blipFill>
        <p:spPr>
          <a:xfrm>
            <a:off x="4593714" y="1571164"/>
            <a:ext cx="3942858" cy="3433947"/>
          </a:xfrm>
          <a:prstGeom prst="rect">
            <a:avLst/>
          </a:prstGeom>
        </p:spPr>
      </p:pic>
    </p:spTree>
    <p:extLst>
      <p:ext uri="{BB962C8B-B14F-4D97-AF65-F5344CB8AC3E}">
        <p14:creationId xmlns:p14="http://schemas.microsoft.com/office/powerpoint/2010/main" val="1776473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3D14F81-E71A-4477-94BA-F0D47F6ADB8F}"/>
              </a:ext>
            </a:extLst>
          </p:cNvPr>
          <p:cNvSpPr>
            <a:spLocks noGrp="1"/>
          </p:cNvSpPr>
          <p:nvPr>
            <p:ph type="title"/>
          </p:nvPr>
        </p:nvSpPr>
        <p:spPr/>
        <p:txBody>
          <a:bodyPr>
            <a:normAutofit/>
          </a:bodyPr>
          <a:lstStyle/>
          <a:p>
            <a:pPr>
              <a:lnSpc>
                <a:spcPct val="90000"/>
              </a:lnSpc>
            </a:pPr>
            <a:r>
              <a:rPr lang="en-GB">
                <a:latin typeface="Roboto Medium" panose="02000000000000000000" pitchFamily="2" charset="0"/>
                <a:ea typeface="Roboto Medium" panose="02000000000000000000" pitchFamily="2" charset="0"/>
              </a:rPr>
              <a:t>Staff</a:t>
            </a:r>
          </a:p>
        </p:txBody>
      </p:sp>
      <p:sp>
        <p:nvSpPr>
          <p:cNvPr id="13" name="Text Placeholder 2">
            <a:extLst>
              <a:ext uri="{FF2B5EF4-FFF2-40B4-BE49-F238E27FC236}">
                <a16:creationId xmlns:a16="http://schemas.microsoft.com/office/drawing/2014/main" id="{73E2A3C6-7EC3-45DA-81BC-91DCFC2A28AE}"/>
              </a:ext>
            </a:extLst>
          </p:cNvPr>
          <p:cNvSpPr>
            <a:spLocks noGrp="1"/>
          </p:cNvSpPr>
          <p:nvPr>
            <p:ph type="body" idx="13"/>
          </p:nvPr>
        </p:nvSpPr>
        <p:spPr/>
        <p:txBody>
          <a:bodyPr/>
          <a:lstStyle/>
          <a:p>
            <a:r>
              <a:rPr lang="en-US">
                <a:latin typeface="Roboto Medium" panose="02000000000000000000" pitchFamily="2" charset="0"/>
              </a:rPr>
              <a:t>One size doesn’t fit all…</a:t>
            </a:r>
          </a:p>
        </p:txBody>
      </p:sp>
      <p:sp>
        <p:nvSpPr>
          <p:cNvPr id="14" name="Content Placeholder 3">
            <a:extLst>
              <a:ext uri="{FF2B5EF4-FFF2-40B4-BE49-F238E27FC236}">
                <a16:creationId xmlns:a16="http://schemas.microsoft.com/office/drawing/2014/main" id="{29EB81A6-CB9D-40D5-BEC2-68A21681DBCD}"/>
              </a:ext>
            </a:extLst>
          </p:cNvPr>
          <p:cNvSpPr>
            <a:spLocks noGrp="1"/>
          </p:cNvSpPr>
          <p:nvPr>
            <p:ph idx="1"/>
          </p:nvPr>
        </p:nvSpPr>
        <p:spPr>
          <a:xfrm>
            <a:off x="358776" y="1429556"/>
            <a:ext cx="3670084" cy="3013858"/>
          </a:xfrm>
        </p:spPr>
        <p:txBody>
          <a:bodyPr/>
          <a:lstStyle/>
          <a:p>
            <a:pPr marL="268288" indent="-268288">
              <a:spcAft>
                <a:spcPts val="1200"/>
              </a:spcAft>
            </a:pPr>
            <a:r>
              <a:rPr lang="en-US" sz="2000">
                <a:latin typeface="Roboto Medium" panose="02000000000000000000" pitchFamily="2" charset="0"/>
                <a:ea typeface="Roboto Medium" panose="02000000000000000000" pitchFamily="2" charset="0"/>
              </a:rPr>
              <a:t>Question sets designed to suit your staff </a:t>
            </a:r>
          </a:p>
          <a:p>
            <a:pPr marL="268288" indent="-268288">
              <a:spcAft>
                <a:spcPts val="1200"/>
              </a:spcAft>
            </a:pPr>
            <a:r>
              <a:rPr lang="en-US" sz="2000">
                <a:latin typeface="Roboto Medium" panose="02000000000000000000" pitchFamily="2" charset="0"/>
                <a:ea typeface="Roboto Medium" panose="02000000000000000000" pitchFamily="2" charset="0"/>
              </a:rPr>
              <a:t>Specific question set for online teaching</a:t>
            </a:r>
          </a:p>
          <a:p>
            <a:pPr marL="268288" indent="-268288">
              <a:spcAft>
                <a:spcPts val="1200"/>
              </a:spcAft>
            </a:pPr>
            <a:r>
              <a:rPr lang="en-US" sz="2000">
                <a:latin typeface="Roboto Medium" panose="02000000000000000000" pitchFamily="2" charset="0"/>
                <a:ea typeface="Roboto Medium" panose="02000000000000000000" pitchFamily="2" charset="0"/>
              </a:rPr>
              <a:t>Accessibility and inclusion is essential</a:t>
            </a:r>
          </a:p>
          <a:p>
            <a:pPr marL="268288" indent="-268288">
              <a:spcAft>
                <a:spcPts val="1200"/>
              </a:spcAft>
            </a:pPr>
            <a:r>
              <a:rPr lang="en-US" sz="2000">
                <a:latin typeface="Roboto Medium" panose="02000000000000000000" pitchFamily="2" charset="0"/>
                <a:ea typeface="Roboto Medium" panose="02000000000000000000" pitchFamily="2" charset="0"/>
              </a:rPr>
              <a:t>Leading for digital change to support organisational digital transformation </a:t>
            </a:r>
          </a:p>
        </p:txBody>
      </p:sp>
      <p:pic>
        <p:nvPicPr>
          <p:cNvPr id="4" name="Picture 3" descr="Image of the staff question sets available in the Jisc discovery tool">
            <a:extLst>
              <a:ext uri="{FF2B5EF4-FFF2-40B4-BE49-F238E27FC236}">
                <a16:creationId xmlns:a16="http://schemas.microsoft.com/office/drawing/2014/main" id="{69A3080B-FDE4-77B6-5CCE-32009A1281BA}"/>
              </a:ext>
            </a:extLst>
          </p:cNvPr>
          <p:cNvPicPr>
            <a:picLocks noChangeAspect="1"/>
          </p:cNvPicPr>
          <p:nvPr/>
        </p:nvPicPr>
        <p:blipFill>
          <a:blip r:embed="rId3"/>
          <a:stretch>
            <a:fillRect/>
          </a:stretch>
        </p:blipFill>
        <p:spPr>
          <a:xfrm>
            <a:off x="4094922" y="1047262"/>
            <a:ext cx="4951343" cy="2541227"/>
          </a:xfrm>
          <a:prstGeom prst="rect">
            <a:avLst/>
          </a:prstGeom>
        </p:spPr>
      </p:pic>
    </p:spTree>
    <p:extLst>
      <p:ext uri="{BB962C8B-B14F-4D97-AF65-F5344CB8AC3E}">
        <p14:creationId xmlns:p14="http://schemas.microsoft.com/office/powerpoint/2010/main" val="19631634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3D14F81-E71A-4477-94BA-F0D47F6ADB8F}"/>
              </a:ext>
            </a:extLst>
          </p:cNvPr>
          <p:cNvSpPr>
            <a:spLocks noGrp="1"/>
          </p:cNvSpPr>
          <p:nvPr>
            <p:ph type="title"/>
          </p:nvPr>
        </p:nvSpPr>
        <p:spPr/>
        <p:txBody>
          <a:bodyPr>
            <a:normAutofit/>
          </a:bodyPr>
          <a:lstStyle/>
          <a:p>
            <a:pPr>
              <a:lnSpc>
                <a:spcPct val="90000"/>
              </a:lnSpc>
            </a:pPr>
            <a:r>
              <a:rPr lang="en-GB">
                <a:latin typeface="Roboto Medium" panose="02000000000000000000" pitchFamily="2" charset="0"/>
                <a:ea typeface="Roboto Medium" panose="02000000000000000000" pitchFamily="2" charset="0"/>
              </a:rPr>
              <a:t>Students</a:t>
            </a:r>
          </a:p>
        </p:txBody>
      </p:sp>
      <p:sp>
        <p:nvSpPr>
          <p:cNvPr id="13" name="Text Placeholder 2">
            <a:extLst>
              <a:ext uri="{FF2B5EF4-FFF2-40B4-BE49-F238E27FC236}">
                <a16:creationId xmlns:a16="http://schemas.microsoft.com/office/drawing/2014/main" id="{73E2A3C6-7EC3-45DA-81BC-91DCFC2A28AE}"/>
              </a:ext>
            </a:extLst>
          </p:cNvPr>
          <p:cNvSpPr>
            <a:spLocks noGrp="1"/>
          </p:cNvSpPr>
          <p:nvPr>
            <p:ph type="body" idx="13"/>
          </p:nvPr>
        </p:nvSpPr>
        <p:spPr/>
        <p:txBody>
          <a:bodyPr/>
          <a:lstStyle/>
          <a:p>
            <a:r>
              <a:rPr lang="en-US">
                <a:latin typeface="Roboto Medium" panose="02000000000000000000" pitchFamily="2" charset="0"/>
              </a:rPr>
              <a:t>Help them grow…</a:t>
            </a:r>
          </a:p>
        </p:txBody>
      </p:sp>
      <p:sp>
        <p:nvSpPr>
          <p:cNvPr id="14" name="Content Placeholder 3">
            <a:extLst>
              <a:ext uri="{FF2B5EF4-FFF2-40B4-BE49-F238E27FC236}">
                <a16:creationId xmlns:a16="http://schemas.microsoft.com/office/drawing/2014/main" id="{29EB81A6-CB9D-40D5-BEC2-68A21681DBCD}"/>
              </a:ext>
            </a:extLst>
          </p:cNvPr>
          <p:cNvSpPr>
            <a:spLocks noGrp="1"/>
          </p:cNvSpPr>
          <p:nvPr>
            <p:ph idx="1"/>
          </p:nvPr>
        </p:nvSpPr>
        <p:spPr>
          <a:xfrm>
            <a:off x="358776" y="1429556"/>
            <a:ext cx="3241674" cy="3013858"/>
          </a:xfrm>
        </p:spPr>
        <p:txBody>
          <a:bodyPr/>
          <a:lstStyle/>
          <a:p>
            <a:pPr marL="268288" indent="-268288">
              <a:spcAft>
                <a:spcPts val="1200"/>
              </a:spcAft>
            </a:pPr>
            <a:r>
              <a:rPr lang="en-US" sz="2000">
                <a:latin typeface="Roboto Medium" panose="02000000000000000000" pitchFamily="2" charset="0"/>
                <a:ea typeface="Roboto Medium" panose="02000000000000000000" pitchFamily="2" charset="0"/>
              </a:rPr>
              <a:t>Launch digital capabilities on induction</a:t>
            </a:r>
          </a:p>
          <a:p>
            <a:pPr marL="268288" indent="-268288">
              <a:spcAft>
                <a:spcPts val="1200"/>
              </a:spcAft>
            </a:pPr>
            <a:r>
              <a:rPr lang="en-US" sz="2000">
                <a:latin typeface="Roboto Medium" panose="02000000000000000000" pitchFamily="2" charset="0"/>
                <a:ea typeface="Roboto Medium" panose="02000000000000000000" pitchFamily="2" charset="0"/>
              </a:rPr>
              <a:t>Encourage reflection</a:t>
            </a:r>
          </a:p>
          <a:p>
            <a:pPr marL="268288" indent="-268288">
              <a:spcAft>
                <a:spcPts val="1200"/>
              </a:spcAft>
            </a:pPr>
            <a:r>
              <a:rPr lang="en-US" sz="2000">
                <a:latin typeface="Roboto Medium" panose="02000000000000000000" pitchFamily="2" charset="0"/>
                <a:ea typeface="Roboto Medium" panose="02000000000000000000" pitchFamily="2" charset="0"/>
              </a:rPr>
              <a:t>Watch them develop </a:t>
            </a:r>
          </a:p>
          <a:p>
            <a:pPr marL="268288" indent="-268288">
              <a:spcAft>
                <a:spcPts val="1200"/>
              </a:spcAft>
            </a:pPr>
            <a:r>
              <a:rPr lang="en-US" sz="2000">
                <a:latin typeface="Roboto Medium" panose="02000000000000000000" pitchFamily="2" charset="0"/>
                <a:ea typeface="Roboto Medium" panose="02000000000000000000" pitchFamily="2" charset="0"/>
              </a:rPr>
              <a:t>Create a student journey from induction to lifelong learning</a:t>
            </a:r>
          </a:p>
        </p:txBody>
      </p:sp>
      <p:pic>
        <p:nvPicPr>
          <p:cNvPr id="3" name="Picture 2" descr="a screengrab showing the resource bank for students within the Jisc discovery tool">
            <a:extLst>
              <a:ext uri="{FF2B5EF4-FFF2-40B4-BE49-F238E27FC236}">
                <a16:creationId xmlns:a16="http://schemas.microsoft.com/office/drawing/2014/main" id="{D5071E24-4C5F-CEE9-DF12-A4717E8EC759}"/>
              </a:ext>
            </a:extLst>
          </p:cNvPr>
          <p:cNvPicPr>
            <a:picLocks noChangeAspect="1"/>
          </p:cNvPicPr>
          <p:nvPr/>
        </p:nvPicPr>
        <p:blipFill>
          <a:blip r:embed="rId3"/>
          <a:stretch>
            <a:fillRect/>
          </a:stretch>
        </p:blipFill>
        <p:spPr>
          <a:xfrm>
            <a:off x="4675061" y="421006"/>
            <a:ext cx="3804887" cy="2383947"/>
          </a:xfrm>
          <a:prstGeom prst="rect">
            <a:avLst/>
          </a:prstGeom>
        </p:spPr>
      </p:pic>
      <p:pic>
        <p:nvPicPr>
          <p:cNvPr id="5" name="Picture 4" descr="student question sets within the discovery tool ">
            <a:extLst>
              <a:ext uri="{FF2B5EF4-FFF2-40B4-BE49-F238E27FC236}">
                <a16:creationId xmlns:a16="http://schemas.microsoft.com/office/drawing/2014/main" id="{7D4032D4-4637-2412-02F6-FB932F3FA571}"/>
              </a:ext>
            </a:extLst>
          </p:cNvPr>
          <p:cNvPicPr>
            <a:picLocks noChangeAspect="1"/>
          </p:cNvPicPr>
          <p:nvPr/>
        </p:nvPicPr>
        <p:blipFill>
          <a:blip r:embed="rId4"/>
          <a:stretch>
            <a:fillRect/>
          </a:stretch>
        </p:blipFill>
        <p:spPr>
          <a:xfrm>
            <a:off x="3584774" y="3281923"/>
            <a:ext cx="4879498" cy="1678409"/>
          </a:xfrm>
          <a:prstGeom prst="rect">
            <a:avLst/>
          </a:prstGeom>
        </p:spPr>
      </p:pic>
    </p:spTree>
    <p:extLst>
      <p:ext uri="{BB962C8B-B14F-4D97-AF65-F5344CB8AC3E}">
        <p14:creationId xmlns:p14="http://schemas.microsoft.com/office/powerpoint/2010/main" val="32688963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3D14F81-E71A-4477-94BA-F0D47F6ADB8F}"/>
              </a:ext>
            </a:extLst>
          </p:cNvPr>
          <p:cNvSpPr>
            <a:spLocks noGrp="1"/>
          </p:cNvSpPr>
          <p:nvPr>
            <p:ph type="title"/>
          </p:nvPr>
        </p:nvSpPr>
        <p:spPr/>
        <p:txBody>
          <a:bodyPr>
            <a:normAutofit/>
          </a:bodyPr>
          <a:lstStyle/>
          <a:p>
            <a:pPr>
              <a:lnSpc>
                <a:spcPct val="90000"/>
              </a:lnSpc>
            </a:pPr>
            <a:r>
              <a:rPr lang="en-GB">
                <a:latin typeface="Roboto Medium" panose="02000000000000000000" pitchFamily="2" charset="0"/>
                <a:ea typeface="Roboto Medium" panose="02000000000000000000" pitchFamily="2" charset="0"/>
              </a:rPr>
              <a:t>Reflective questioning</a:t>
            </a:r>
          </a:p>
        </p:txBody>
      </p:sp>
      <p:pic>
        <p:nvPicPr>
          <p:cNvPr id="5" name="Picture 4" descr="screengrab of a confidence based scale question in the discovery tool">
            <a:extLst>
              <a:ext uri="{FF2B5EF4-FFF2-40B4-BE49-F238E27FC236}">
                <a16:creationId xmlns:a16="http://schemas.microsoft.com/office/drawing/2014/main" id="{D8E4E161-FC73-F15F-E37D-21CE811F1FCC}"/>
              </a:ext>
            </a:extLst>
          </p:cNvPr>
          <p:cNvPicPr>
            <a:picLocks noChangeAspect="1"/>
          </p:cNvPicPr>
          <p:nvPr/>
        </p:nvPicPr>
        <p:blipFill>
          <a:blip r:embed="rId3"/>
          <a:stretch>
            <a:fillRect/>
          </a:stretch>
        </p:blipFill>
        <p:spPr>
          <a:xfrm>
            <a:off x="159143" y="1821968"/>
            <a:ext cx="4876800" cy="2139950"/>
          </a:xfrm>
          <a:prstGeom prst="rect">
            <a:avLst/>
          </a:prstGeom>
        </p:spPr>
      </p:pic>
      <p:sp>
        <p:nvSpPr>
          <p:cNvPr id="9" name="TextBox 8">
            <a:extLst>
              <a:ext uri="{FF2B5EF4-FFF2-40B4-BE49-F238E27FC236}">
                <a16:creationId xmlns:a16="http://schemas.microsoft.com/office/drawing/2014/main" id="{4FBF4B8F-FE36-4115-9D1E-458B48B38360}"/>
              </a:ext>
            </a:extLst>
          </p:cNvPr>
          <p:cNvSpPr txBox="1"/>
          <p:nvPr/>
        </p:nvSpPr>
        <p:spPr>
          <a:xfrm>
            <a:off x="1244993" y="3984135"/>
            <a:ext cx="2705100" cy="369332"/>
          </a:xfrm>
          <a:prstGeom prst="rect">
            <a:avLst/>
          </a:prstGeom>
          <a:noFill/>
        </p:spPr>
        <p:txBody>
          <a:bodyPr wrap="square" rtlCol="0">
            <a:spAutoFit/>
          </a:bodyPr>
          <a:lstStyle/>
          <a:p>
            <a:r>
              <a:rPr lang="en-GB" sz="1800">
                <a:solidFill>
                  <a:schemeClr val="bg1"/>
                </a:solidFill>
                <a:latin typeface="Roboto Medium" panose="02000000000000000000" pitchFamily="2" charset="0"/>
                <a:ea typeface="Roboto Medium" panose="02000000000000000000" pitchFamily="2" charset="0"/>
              </a:rPr>
              <a:t>Confidence question</a:t>
            </a:r>
          </a:p>
        </p:txBody>
      </p:sp>
      <p:pic>
        <p:nvPicPr>
          <p:cNvPr id="3" name="Picture 2" descr="Example of the activity grid based questions ">
            <a:extLst>
              <a:ext uri="{FF2B5EF4-FFF2-40B4-BE49-F238E27FC236}">
                <a16:creationId xmlns:a16="http://schemas.microsoft.com/office/drawing/2014/main" id="{C6CBA30D-1E89-82D5-64A4-B0A7A0494466}"/>
              </a:ext>
            </a:extLst>
          </p:cNvPr>
          <p:cNvPicPr>
            <a:picLocks noChangeAspect="1"/>
          </p:cNvPicPr>
          <p:nvPr/>
        </p:nvPicPr>
        <p:blipFill>
          <a:blip r:embed="rId4"/>
          <a:stretch>
            <a:fillRect/>
          </a:stretch>
        </p:blipFill>
        <p:spPr>
          <a:xfrm>
            <a:off x="5546270" y="962051"/>
            <a:ext cx="3352117" cy="3537122"/>
          </a:xfrm>
          <a:prstGeom prst="rect">
            <a:avLst/>
          </a:prstGeom>
        </p:spPr>
      </p:pic>
      <p:sp>
        <p:nvSpPr>
          <p:cNvPr id="6" name="TextBox 5">
            <a:extLst>
              <a:ext uri="{FF2B5EF4-FFF2-40B4-BE49-F238E27FC236}">
                <a16:creationId xmlns:a16="http://schemas.microsoft.com/office/drawing/2014/main" id="{8524E5DB-778B-4EC6-B7C4-33D4636C9E23}"/>
              </a:ext>
            </a:extLst>
          </p:cNvPr>
          <p:cNvSpPr txBox="1"/>
          <p:nvPr/>
        </p:nvSpPr>
        <p:spPr>
          <a:xfrm>
            <a:off x="6193287" y="4521035"/>
            <a:ext cx="2705100" cy="369332"/>
          </a:xfrm>
          <a:prstGeom prst="rect">
            <a:avLst/>
          </a:prstGeom>
          <a:noFill/>
        </p:spPr>
        <p:txBody>
          <a:bodyPr wrap="square" rtlCol="0">
            <a:spAutoFit/>
          </a:bodyPr>
          <a:lstStyle/>
          <a:p>
            <a:r>
              <a:rPr lang="en-GB" sz="1800">
                <a:solidFill>
                  <a:schemeClr val="bg1"/>
                </a:solidFill>
                <a:latin typeface="Roboto Medium" panose="02000000000000000000" pitchFamily="2" charset="0"/>
                <a:ea typeface="Roboto Medium" panose="02000000000000000000" pitchFamily="2" charset="0"/>
              </a:rPr>
              <a:t>Activity ability (grid)</a:t>
            </a:r>
          </a:p>
        </p:txBody>
      </p:sp>
    </p:spTree>
    <p:extLst>
      <p:ext uri="{BB962C8B-B14F-4D97-AF65-F5344CB8AC3E}">
        <p14:creationId xmlns:p14="http://schemas.microsoft.com/office/powerpoint/2010/main" val="30135886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3D14F81-E71A-4477-94BA-F0D47F6ADB8F}"/>
              </a:ext>
            </a:extLst>
          </p:cNvPr>
          <p:cNvSpPr>
            <a:spLocks noGrp="1"/>
          </p:cNvSpPr>
          <p:nvPr>
            <p:ph type="title"/>
          </p:nvPr>
        </p:nvSpPr>
        <p:spPr>
          <a:xfrm>
            <a:off x="358774" y="204815"/>
            <a:ext cx="6518277" cy="341572"/>
          </a:xfrm>
        </p:spPr>
        <p:txBody>
          <a:bodyPr>
            <a:normAutofit/>
          </a:bodyPr>
          <a:lstStyle/>
          <a:p>
            <a:pPr>
              <a:lnSpc>
                <a:spcPct val="90000"/>
              </a:lnSpc>
            </a:pPr>
            <a:r>
              <a:rPr lang="en-GB">
                <a:latin typeface="Roboto Medium" panose="02000000000000000000" pitchFamily="2" charset="0"/>
                <a:ea typeface="Roboto Medium" panose="02000000000000000000" pitchFamily="2" charset="0"/>
              </a:rPr>
              <a:t>Personalised reports</a:t>
            </a:r>
          </a:p>
        </p:txBody>
      </p:sp>
      <p:pic>
        <p:nvPicPr>
          <p:cNvPr id="30" name="Picture 29" descr="Image of a digital badge">
            <a:extLst>
              <a:ext uri="{FF2B5EF4-FFF2-40B4-BE49-F238E27FC236}">
                <a16:creationId xmlns:a16="http://schemas.microsoft.com/office/drawing/2014/main" id="{9B8EE1CC-5B5F-4845-9BD1-410C5D906085}"/>
              </a:ext>
              <a:ext uri="{C183D7F6-B498-43B3-948B-1728B52AA6E4}">
                <adec:decorative xmlns:adec="http://schemas.microsoft.com/office/drawing/2017/decorative" val="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766050" y="212277"/>
            <a:ext cx="1023410" cy="1053332"/>
          </a:xfrm>
          <a:prstGeom prst="rect">
            <a:avLst/>
          </a:prstGeom>
        </p:spPr>
      </p:pic>
      <p:pic>
        <p:nvPicPr>
          <p:cNvPr id="4" name="Picture 3" descr="Image of the overall digital capabilities report in the Jisc discovery tool ">
            <a:extLst>
              <a:ext uri="{FF2B5EF4-FFF2-40B4-BE49-F238E27FC236}">
                <a16:creationId xmlns:a16="http://schemas.microsoft.com/office/drawing/2014/main" id="{EA21688F-1DB1-8E8F-FDD1-38D5FCAA04A4}"/>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1633927" y="724890"/>
            <a:ext cx="2707995" cy="4356156"/>
          </a:xfrm>
          <a:prstGeom prst="rect">
            <a:avLst/>
          </a:prstGeom>
        </p:spPr>
      </p:pic>
      <p:sp>
        <p:nvSpPr>
          <p:cNvPr id="26" name="Arrow: Right 25">
            <a:extLst>
              <a:ext uri="{FF2B5EF4-FFF2-40B4-BE49-F238E27FC236}">
                <a16:creationId xmlns:a16="http://schemas.microsoft.com/office/drawing/2014/main" id="{FF6FA4D4-659F-4580-9425-6B0A40897B78}"/>
              </a:ext>
              <a:ext uri="{C183D7F6-B498-43B3-948B-1728B52AA6E4}">
                <adec:decorative xmlns:adec="http://schemas.microsoft.com/office/drawing/2017/decorative" val="1"/>
              </a:ext>
            </a:extLst>
          </p:cNvPr>
          <p:cNvSpPr/>
          <p:nvPr/>
        </p:nvSpPr>
        <p:spPr>
          <a:xfrm>
            <a:off x="156406" y="2571750"/>
            <a:ext cx="1799810" cy="812866"/>
          </a:xfrm>
          <a:prstGeom prst="rightArrow">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200">
                <a:latin typeface="Roboto Medium" panose="02000000000000000000" pitchFamily="2" charset="0"/>
                <a:ea typeface="Roboto Medium" panose="02000000000000000000" pitchFamily="2" charset="0"/>
              </a:rPr>
              <a:t>Overall digital capability radar</a:t>
            </a:r>
          </a:p>
        </p:txBody>
      </p:sp>
      <p:pic>
        <p:nvPicPr>
          <p:cNvPr id="11" name="Picture 10" descr="Image of the overall digital capabilities report in the Jisc discovery tool detailing next steps ">
            <a:extLst>
              <a:ext uri="{FF2B5EF4-FFF2-40B4-BE49-F238E27FC236}">
                <a16:creationId xmlns:a16="http://schemas.microsoft.com/office/drawing/2014/main" id="{21B658D1-30D0-D04E-B1E8-86BE51E36240}"/>
              </a:ext>
            </a:extLst>
          </p:cNvPr>
          <p:cNvPicPr>
            <a:picLocks noChangeAspect="1"/>
          </p:cNvPicPr>
          <p:nvPr/>
        </p:nvPicPr>
        <p:blipFill>
          <a:blip r:embed="rId5"/>
          <a:stretch>
            <a:fillRect/>
          </a:stretch>
        </p:blipFill>
        <p:spPr>
          <a:xfrm>
            <a:off x="4482649" y="1621008"/>
            <a:ext cx="3142673" cy="2714350"/>
          </a:xfrm>
          <a:prstGeom prst="rect">
            <a:avLst/>
          </a:prstGeom>
        </p:spPr>
      </p:pic>
      <p:sp>
        <p:nvSpPr>
          <p:cNvPr id="28" name="Arrow: Left 27">
            <a:extLst>
              <a:ext uri="{FF2B5EF4-FFF2-40B4-BE49-F238E27FC236}">
                <a16:creationId xmlns:a16="http://schemas.microsoft.com/office/drawing/2014/main" id="{E25BF895-B94F-4813-941F-5BB486FE4F8E}"/>
              </a:ext>
              <a:ext uri="{C183D7F6-B498-43B3-948B-1728B52AA6E4}">
                <adec:decorative xmlns:adec="http://schemas.microsoft.com/office/drawing/2017/decorative" val="1"/>
              </a:ext>
            </a:extLst>
          </p:cNvPr>
          <p:cNvSpPr/>
          <p:nvPr/>
        </p:nvSpPr>
        <p:spPr>
          <a:xfrm>
            <a:off x="7322706" y="2205320"/>
            <a:ext cx="1696098" cy="689304"/>
          </a:xfrm>
          <a:prstGeom prst="leftArrow">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200">
                <a:latin typeface="Roboto Medium" panose="02000000000000000000" pitchFamily="2" charset="0"/>
                <a:ea typeface="Roboto Medium" panose="02000000000000000000" pitchFamily="2" charset="0"/>
              </a:rPr>
              <a:t>Next steps</a:t>
            </a:r>
          </a:p>
        </p:txBody>
      </p:sp>
      <p:sp>
        <p:nvSpPr>
          <p:cNvPr id="29" name="Arrow: Left 28">
            <a:extLst>
              <a:ext uri="{FF2B5EF4-FFF2-40B4-BE49-F238E27FC236}">
                <a16:creationId xmlns:a16="http://schemas.microsoft.com/office/drawing/2014/main" id="{8DC2EAD6-7809-477C-896B-7156B1BE0D7D}"/>
              </a:ext>
              <a:ext uri="{C183D7F6-B498-43B3-948B-1728B52AA6E4}">
                <adec:decorative xmlns:adec="http://schemas.microsoft.com/office/drawing/2017/decorative" val="1"/>
              </a:ext>
            </a:extLst>
          </p:cNvPr>
          <p:cNvSpPr/>
          <p:nvPr/>
        </p:nvSpPr>
        <p:spPr>
          <a:xfrm>
            <a:off x="7322708" y="3384616"/>
            <a:ext cx="1696096" cy="689303"/>
          </a:xfrm>
          <a:prstGeom prst="leftArrow">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200">
                <a:latin typeface="Roboto Medium" panose="02000000000000000000" pitchFamily="2" charset="0"/>
                <a:ea typeface="Roboto Medium" panose="02000000000000000000" pitchFamily="2" charset="0"/>
              </a:rPr>
              <a:t>Links to resources</a:t>
            </a:r>
          </a:p>
        </p:txBody>
      </p:sp>
      <p:sp>
        <p:nvSpPr>
          <p:cNvPr id="12" name="Arrow: Right 11">
            <a:extLst>
              <a:ext uri="{FF2B5EF4-FFF2-40B4-BE49-F238E27FC236}">
                <a16:creationId xmlns:a16="http://schemas.microsoft.com/office/drawing/2014/main" id="{A494077F-3B9F-60E7-CB4D-DDFBCECD5A36}"/>
              </a:ext>
              <a:ext uri="{C183D7F6-B498-43B3-948B-1728B52AA6E4}">
                <adec:decorative xmlns:adec="http://schemas.microsoft.com/office/drawing/2017/decorative" val="1"/>
              </a:ext>
            </a:extLst>
          </p:cNvPr>
          <p:cNvSpPr/>
          <p:nvPr/>
        </p:nvSpPr>
        <p:spPr>
          <a:xfrm>
            <a:off x="156406" y="3544313"/>
            <a:ext cx="1875362" cy="937746"/>
          </a:xfrm>
          <a:prstGeom prst="rightArrow">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200">
                <a:latin typeface="Roboto Medium" panose="02000000000000000000" pitchFamily="2" charset="0"/>
                <a:ea typeface="Roboto Medium" panose="02000000000000000000" pitchFamily="2" charset="0"/>
              </a:rPr>
              <a:t>Report comparison overlay</a:t>
            </a:r>
          </a:p>
        </p:txBody>
      </p:sp>
    </p:spTree>
    <p:extLst>
      <p:ext uri="{BB962C8B-B14F-4D97-AF65-F5344CB8AC3E}">
        <p14:creationId xmlns:p14="http://schemas.microsoft.com/office/powerpoint/2010/main" val="425795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8" grpId="0" animBg="1"/>
      <p:bldP spid="29"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3D14F81-E71A-4477-94BA-F0D47F6ADB8F}"/>
              </a:ext>
            </a:extLst>
          </p:cNvPr>
          <p:cNvSpPr>
            <a:spLocks noGrp="1"/>
          </p:cNvSpPr>
          <p:nvPr>
            <p:ph type="title"/>
          </p:nvPr>
        </p:nvSpPr>
        <p:spPr/>
        <p:txBody>
          <a:bodyPr>
            <a:normAutofit/>
          </a:bodyPr>
          <a:lstStyle/>
          <a:p>
            <a:pPr>
              <a:lnSpc>
                <a:spcPct val="90000"/>
              </a:lnSpc>
            </a:pPr>
            <a:r>
              <a:rPr lang="en-GB">
                <a:latin typeface="Roboto Medium" panose="02000000000000000000" pitchFamily="2" charset="0"/>
                <a:ea typeface="Roboto Medium" panose="02000000000000000000" pitchFamily="2" charset="0"/>
              </a:rPr>
              <a:t>Resources</a:t>
            </a:r>
          </a:p>
        </p:txBody>
      </p:sp>
      <p:sp>
        <p:nvSpPr>
          <p:cNvPr id="8" name="Content Placeholder 7">
            <a:extLst>
              <a:ext uri="{FF2B5EF4-FFF2-40B4-BE49-F238E27FC236}">
                <a16:creationId xmlns:a16="http://schemas.microsoft.com/office/drawing/2014/main" id="{AB2963E1-36BB-467F-B29F-93774948890B}"/>
              </a:ext>
            </a:extLst>
          </p:cNvPr>
          <p:cNvSpPr>
            <a:spLocks noGrp="1"/>
          </p:cNvSpPr>
          <p:nvPr>
            <p:ph idx="1"/>
          </p:nvPr>
        </p:nvSpPr>
        <p:spPr>
          <a:xfrm>
            <a:off x="358776" y="1161423"/>
            <a:ext cx="4289424" cy="3013858"/>
          </a:xfrm>
        </p:spPr>
        <p:txBody>
          <a:bodyPr/>
          <a:lstStyle/>
          <a:p>
            <a:pPr marL="268288" indent="-268288">
              <a:spcAft>
                <a:spcPts val="600"/>
              </a:spcAft>
            </a:pPr>
            <a:r>
              <a:rPr lang="en-US">
                <a:latin typeface="Roboto Medium" panose="02000000000000000000" pitchFamily="2" charset="0"/>
                <a:ea typeface="Roboto Medium" panose="02000000000000000000" pitchFamily="2" charset="0"/>
              </a:rPr>
              <a:t>Over 800 resources available</a:t>
            </a:r>
          </a:p>
          <a:p>
            <a:pPr marL="268288" indent="-268288">
              <a:spcAft>
                <a:spcPts val="600"/>
              </a:spcAft>
            </a:pPr>
            <a:r>
              <a:rPr lang="en-US">
                <a:latin typeface="Roboto Medium" panose="02000000000000000000" pitchFamily="2" charset="0"/>
                <a:ea typeface="Roboto Medium" panose="02000000000000000000" pitchFamily="2" charset="0"/>
              </a:rPr>
              <a:t>Tailored to specific capabilities</a:t>
            </a:r>
          </a:p>
          <a:p>
            <a:pPr marL="268288" indent="-268288">
              <a:spcAft>
                <a:spcPts val="600"/>
              </a:spcAft>
            </a:pPr>
            <a:r>
              <a:rPr lang="en-US">
                <a:latin typeface="Roboto Medium" panose="02000000000000000000" pitchFamily="2" charset="0"/>
                <a:ea typeface="Roboto Medium" panose="02000000000000000000" pitchFamily="2" charset="0"/>
              </a:rPr>
              <a:t>Curated by sector professionals</a:t>
            </a:r>
          </a:p>
          <a:p>
            <a:pPr marL="268288" indent="-268288">
              <a:spcAft>
                <a:spcPts val="600"/>
              </a:spcAft>
            </a:pPr>
            <a:r>
              <a:rPr lang="en-US">
                <a:latin typeface="Roboto Medium" panose="02000000000000000000" pitchFamily="2" charset="0"/>
                <a:ea typeface="Roboto Medium" panose="02000000000000000000" pitchFamily="2" charset="0"/>
              </a:rPr>
              <a:t>Includes resources from leading organisations </a:t>
            </a:r>
          </a:p>
          <a:p>
            <a:pPr marL="268288" indent="-268288">
              <a:spcAft>
                <a:spcPts val="600"/>
              </a:spcAft>
            </a:pPr>
            <a:r>
              <a:rPr lang="en-US" u="sng">
                <a:latin typeface="Roboto Medium" panose="02000000000000000000" pitchFamily="2" charset="0"/>
                <a:ea typeface="Roboto Medium" panose="02000000000000000000" pitchFamily="2" charset="0"/>
              </a:rPr>
              <a:t>Add links to your own resources</a:t>
            </a:r>
          </a:p>
          <a:p>
            <a:pPr marL="268288" indent="-268288">
              <a:spcAft>
                <a:spcPts val="600"/>
              </a:spcAft>
            </a:pPr>
            <a:r>
              <a:rPr lang="en-US">
                <a:latin typeface="Roboto Medium" panose="02000000000000000000" pitchFamily="2" charset="0"/>
                <a:ea typeface="Roboto Medium" panose="02000000000000000000" pitchFamily="2" charset="0"/>
              </a:rPr>
              <a:t>Bespoke for your own community</a:t>
            </a:r>
          </a:p>
          <a:p>
            <a:pPr marL="268288" indent="-268288">
              <a:spcAft>
                <a:spcPts val="600"/>
              </a:spcAft>
            </a:pPr>
            <a:r>
              <a:rPr lang="en-US">
                <a:latin typeface="Roboto Medium" panose="02000000000000000000" pitchFamily="2" charset="0"/>
                <a:ea typeface="Roboto Medium" panose="02000000000000000000" pitchFamily="2" charset="0"/>
              </a:rPr>
              <a:t>Closer aligned to organisational strategy</a:t>
            </a:r>
          </a:p>
        </p:txBody>
      </p:sp>
      <p:pic>
        <p:nvPicPr>
          <p:cNvPr id="4" name="Picture 3" descr="Screengrab showing the resource bank for staff ">
            <a:extLst>
              <a:ext uri="{FF2B5EF4-FFF2-40B4-BE49-F238E27FC236}">
                <a16:creationId xmlns:a16="http://schemas.microsoft.com/office/drawing/2014/main" id="{52675B67-7A57-C4D7-83F4-6CBA29718F0A}"/>
              </a:ext>
            </a:extLst>
          </p:cNvPr>
          <p:cNvPicPr>
            <a:picLocks noChangeAspect="1"/>
          </p:cNvPicPr>
          <p:nvPr/>
        </p:nvPicPr>
        <p:blipFill>
          <a:blip r:embed="rId3"/>
          <a:stretch>
            <a:fillRect/>
          </a:stretch>
        </p:blipFill>
        <p:spPr>
          <a:xfrm>
            <a:off x="5038860" y="95646"/>
            <a:ext cx="3026101" cy="1786942"/>
          </a:xfrm>
          <a:prstGeom prst="rect">
            <a:avLst/>
          </a:prstGeom>
        </p:spPr>
      </p:pic>
      <p:pic>
        <p:nvPicPr>
          <p:cNvPr id="10" name="Picture 9" descr="Screengrab showing the resources cards within the resource bank in the Jisc discovery tool">
            <a:extLst>
              <a:ext uri="{FF2B5EF4-FFF2-40B4-BE49-F238E27FC236}">
                <a16:creationId xmlns:a16="http://schemas.microsoft.com/office/drawing/2014/main" id="{9D914881-EA46-48A1-15DB-10E7E5AAD8CA}"/>
              </a:ext>
            </a:extLst>
          </p:cNvPr>
          <p:cNvPicPr>
            <a:picLocks noChangeAspect="1"/>
          </p:cNvPicPr>
          <p:nvPr/>
        </p:nvPicPr>
        <p:blipFill>
          <a:blip r:embed="rId4"/>
          <a:stretch>
            <a:fillRect/>
          </a:stretch>
        </p:blipFill>
        <p:spPr>
          <a:xfrm>
            <a:off x="4268469" y="1951155"/>
            <a:ext cx="4687071" cy="1205837"/>
          </a:xfrm>
          <a:prstGeom prst="rect">
            <a:avLst/>
          </a:prstGeom>
        </p:spPr>
      </p:pic>
      <p:pic>
        <p:nvPicPr>
          <p:cNvPr id="12" name="Picture 11" descr="screengrab showing the resource bank for digital capabilities for teaching resources in the Jisc discovery tool">
            <a:extLst>
              <a:ext uri="{FF2B5EF4-FFF2-40B4-BE49-F238E27FC236}">
                <a16:creationId xmlns:a16="http://schemas.microsoft.com/office/drawing/2014/main" id="{759351B4-3E66-E433-68F3-8165BC659C39}"/>
              </a:ext>
            </a:extLst>
          </p:cNvPr>
          <p:cNvPicPr>
            <a:picLocks noChangeAspect="1"/>
          </p:cNvPicPr>
          <p:nvPr/>
        </p:nvPicPr>
        <p:blipFill>
          <a:blip r:embed="rId5"/>
          <a:stretch>
            <a:fillRect/>
          </a:stretch>
        </p:blipFill>
        <p:spPr>
          <a:xfrm>
            <a:off x="5038860" y="3227294"/>
            <a:ext cx="3026795" cy="1875123"/>
          </a:xfrm>
          <a:prstGeom prst="rect">
            <a:avLst/>
          </a:prstGeom>
        </p:spPr>
      </p:pic>
    </p:spTree>
    <p:extLst>
      <p:ext uri="{BB962C8B-B14F-4D97-AF65-F5344CB8AC3E}">
        <p14:creationId xmlns:p14="http://schemas.microsoft.com/office/powerpoint/2010/main" val="42107378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D4A91-5FE7-4E40-86AC-FA81177F7BFD}"/>
              </a:ext>
            </a:extLst>
          </p:cNvPr>
          <p:cNvSpPr>
            <a:spLocks noGrp="1"/>
          </p:cNvSpPr>
          <p:nvPr>
            <p:ph type="title"/>
          </p:nvPr>
        </p:nvSpPr>
        <p:spPr>
          <a:xfrm>
            <a:off x="358774" y="308362"/>
            <a:ext cx="6518277" cy="341572"/>
          </a:xfrm>
        </p:spPr>
        <p:txBody>
          <a:bodyPr/>
          <a:lstStyle/>
          <a:p>
            <a:r>
              <a:rPr lang="en-US">
                <a:latin typeface="Roboto Medium" panose="02000000000000000000" pitchFamily="2" charset="0"/>
                <a:ea typeface="Roboto Medium" panose="02000000000000000000" pitchFamily="2" charset="0"/>
              </a:rPr>
              <a:t>Implementing the discovery tool</a:t>
            </a:r>
            <a:endParaRPr lang="en-GB">
              <a:latin typeface="Roboto Medium" panose="02000000000000000000" pitchFamily="2" charset="0"/>
              <a:ea typeface="Roboto Medium" panose="02000000000000000000" pitchFamily="2" charset="0"/>
            </a:endParaRPr>
          </a:p>
        </p:txBody>
      </p:sp>
      <p:sp>
        <p:nvSpPr>
          <p:cNvPr id="3" name="Text Placeholder 2">
            <a:extLst>
              <a:ext uri="{FF2B5EF4-FFF2-40B4-BE49-F238E27FC236}">
                <a16:creationId xmlns:a16="http://schemas.microsoft.com/office/drawing/2014/main" id="{EADEF179-0081-4456-A698-C2B002795311}"/>
              </a:ext>
            </a:extLst>
          </p:cNvPr>
          <p:cNvSpPr>
            <a:spLocks noGrp="1"/>
          </p:cNvSpPr>
          <p:nvPr>
            <p:ph type="body" idx="13"/>
          </p:nvPr>
        </p:nvSpPr>
        <p:spPr/>
        <p:txBody>
          <a:bodyPr/>
          <a:lstStyle/>
          <a:p>
            <a:r>
              <a:rPr lang="en-US">
                <a:latin typeface="Roboto Medium" panose="02000000000000000000" pitchFamily="2" charset="0"/>
              </a:rPr>
              <a:t>Decide what will work in your setting</a:t>
            </a:r>
            <a:endParaRPr lang="en-GB">
              <a:latin typeface="Roboto Medium" panose="02000000000000000000" pitchFamily="2" charset="0"/>
            </a:endParaRPr>
          </a:p>
        </p:txBody>
      </p:sp>
      <p:sp>
        <p:nvSpPr>
          <p:cNvPr id="4" name="Content Placeholder 3">
            <a:extLst>
              <a:ext uri="{FF2B5EF4-FFF2-40B4-BE49-F238E27FC236}">
                <a16:creationId xmlns:a16="http://schemas.microsoft.com/office/drawing/2014/main" id="{C428A5DA-B31D-4450-BAF5-0FFD395793F9}"/>
              </a:ext>
            </a:extLst>
          </p:cNvPr>
          <p:cNvSpPr>
            <a:spLocks noGrp="1"/>
          </p:cNvSpPr>
          <p:nvPr>
            <p:ph idx="1"/>
          </p:nvPr>
        </p:nvSpPr>
        <p:spPr>
          <a:xfrm>
            <a:off x="358773" y="1541073"/>
            <a:ext cx="4058243" cy="3013858"/>
          </a:xfrm>
        </p:spPr>
        <p:txBody>
          <a:bodyPr/>
          <a:lstStyle/>
          <a:p>
            <a:pPr marL="0" indent="0">
              <a:buNone/>
            </a:pPr>
            <a:r>
              <a:rPr lang="en-US" b="1">
                <a:latin typeface="Roboto Medium" panose="02000000000000000000" pitchFamily="2" charset="0"/>
                <a:ea typeface="Roboto Medium" panose="02000000000000000000" pitchFamily="2" charset="0"/>
              </a:rPr>
              <a:t>Plan, prepare, engage, communicate</a:t>
            </a:r>
          </a:p>
          <a:p>
            <a:r>
              <a:rPr lang="en-US">
                <a:latin typeface="Roboto Medium" panose="02000000000000000000" pitchFamily="2" charset="0"/>
                <a:ea typeface="Roboto Medium" panose="02000000000000000000" pitchFamily="2" charset="0"/>
              </a:rPr>
              <a:t>Consider:</a:t>
            </a:r>
          </a:p>
          <a:p>
            <a:r>
              <a:rPr lang="en-US">
                <a:latin typeface="Roboto Medium" panose="02000000000000000000" pitchFamily="2" charset="0"/>
                <a:ea typeface="Roboto Medium" panose="02000000000000000000" pitchFamily="2" charset="0"/>
              </a:rPr>
              <a:t>How could you use the tool?</a:t>
            </a:r>
          </a:p>
          <a:p>
            <a:r>
              <a:rPr lang="en-US">
                <a:latin typeface="Roboto Medium" panose="02000000000000000000" pitchFamily="2" charset="0"/>
                <a:ea typeface="Roboto Medium" panose="02000000000000000000" pitchFamily="2" charset="0"/>
              </a:rPr>
              <a:t>What support needs to be in place?</a:t>
            </a:r>
          </a:p>
          <a:p>
            <a:r>
              <a:rPr lang="en-US">
                <a:latin typeface="Roboto Medium" panose="02000000000000000000" pitchFamily="2" charset="0"/>
                <a:ea typeface="Roboto Medium" panose="02000000000000000000" pitchFamily="2" charset="0"/>
              </a:rPr>
              <a:t>How will you review, reflect and adapt?</a:t>
            </a:r>
          </a:p>
          <a:p>
            <a:r>
              <a:rPr lang="en-US">
                <a:latin typeface="Roboto Medium" panose="02000000000000000000" pitchFamily="2" charset="0"/>
                <a:ea typeface="Roboto Medium" panose="02000000000000000000" pitchFamily="2" charset="0"/>
              </a:rPr>
              <a:t>How will you communicate?</a:t>
            </a:r>
          </a:p>
          <a:p>
            <a:r>
              <a:rPr lang="en-US">
                <a:latin typeface="Roboto Medium" panose="02000000000000000000" pitchFamily="2" charset="0"/>
                <a:ea typeface="Roboto Medium" panose="02000000000000000000" pitchFamily="2" charset="0"/>
              </a:rPr>
              <a:t>How will you use data returns?</a:t>
            </a:r>
          </a:p>
          <a:p>
            <a:r>
              <a:rPr lang="en-US">
                <a:latin typeface="Roboto Medium" panose="02000000000000000000" pitchFamily="2" charset="0"/>
                <a:ea typeface="Roboto Medium" panose="02000000000000000000" pitchFamily="2" charset="0"/>
              </a:rPr>
              <a:t>How will you evaluate</a:t>
            </a:r>
            <a:endParaRPr lang="en-GB">
              <a:latin typeface="Roboto Medium" panose="02000000000000000000" pitchFamily="2" charset="0"/>
              <a:ea typeface="Roboto Medium" panose="02000000000000000000" pitchFamily="2" charset="0"/>
            </a:endParaRPr>
          </a:p>
        </p:txBody>
      </p:sp>
      <p:sp>
        <p:nvSpPr>
          <p:cNvPr id="7" name="Slide Number Placeholder 6">
            <a:extLst>
              <a:ext uri="{FF2B5EF4-FFF2-40B4-BE49-F238E27FC236}">
                <a16:creationId xmlns:a16="http://schemas.microsoft.com/office/drawing/2014/main" id="{7512E37D-BA50-463C-9911-CFE3027844FB}"/>
              </a:ext>
            </a:extLst>
          </p:cNvPr>
          <p:cNvSpPr>
            <a:spLocks noGrp="1"/>
          </p:cNvSpPr>
          <p:nvPr>
            <p:ph type="sldNum" sz="quarter" idx="12"/>
          </p:nvPr>
        </p:nvSpPr>
        <p:spPr/>
        <p:txBody>
          <a:bodyPr/>
          <a:lstStyle/>
          <a:p>
            <a:fld id="{0BD7AF65-ABD8-9745-9161-1D3466EAFE0E}" type="slidenum">
              <a:rPr lang="en-GB" smtClean="0"/>
              <a:t>18</a:t>
            </a:fld>
            <a:endParaRPr lang="en-GB"/>
          </a:p>
        </p:txBody>
      </p:sp>
      <p:pic>
        <p:nvPicPr>
          <p:cNvPr id="6" name="Picture 5" descr="Screengrab showing the main page of the Jisc discovery tool">
            <a:extLst>
              <a:ext uri="{FF2B5EF4-FFF2-40B4-BE49-F238E27FC236}">
                <a16:creationId xmlns:a16="http://schemas.microsoft.com/office/drawing/2014/main" id="{61BEDCDA-FF9D-364E-FC3D-5E02DAD1B769}"/>
              </a:ext>
            </a:extLst>
          </p:cNvPr>
          <p:cNvPicPr>
            <a:picLocks noChangeAspect="1"/>
          </p:cNvPicPr>
          <p:nvPr/>
        </p:nvPicPr>
        <p:blipFill>
          <a:blip r:embed="rId2"/>
          <a:stretch>
            <a:fillRect/>
          </a:stretch>
        </p:blipFill>
        <p:spPr>
          <a:xfrm>
            <a:off x="4639456" y="1047262"/>
            <a:ext cx="4279692" cy="2873693"/>
          </a:xfrm>
          <a:prstGeom prst="rect">
            <a:avLst/>
          </a:prstGeom>
        </p:spPr>
      </p:pic>
    </p:spTree>
    <p:extLst>
      <p:ext uri="{BB962C8B-B14F-4D97-AF65-F5344CB8AC3E}">
        <p14:creationId xmlns:p14="http://schemas.microsoft.com/office/powerpoint/2010/main" val="12347734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CAA9B-3A70-4108-B4A6-1ECD82222AEE}"/>
              </a:ext>
            </a:extLst>
          </p:cNvPr>
          <p:cNvSpPr>
            <a:spLocks noGrp="1"/>
          </p:cNvSpPr>
          <p:nvPr>
            <p:ph type="title"/>
          </p:nvPr>
        </p:nvSpPr>
        <p:spPr/>
        <p:txBody>
          <a:bodyPr/>
          <a:lstStyle/>
          <a:p>
            <a:pPr rtl="0" eaLnBrk="1" latinLnBrk="0" hangingPunct="1"/>
            <a:r>
              <a:rPr lang="en-GB" sz="4000" b="0" kern="1200">
                <a:effectLst/>
                <a:latin typeface="Roboto Medium" panose="02000000000000000000" pitchFamily="2" charset="0"/>
                <a:ea typeface="Roboto Medium" panose="02000000000000000000" pitchFamily="2" charset="0"/>
                <a:cs typeface="+mn-cs"/>
              </a:rPr>
              <a:t>The data</a:t>
            </a:r>
            <a:endParaRPr lang="en-GB" sz="4000" b="0">
              <a:effectLst/>
              <a:latin typeface="Roboto Medium" panose="02000000000000000000" pitchFamily="2" charset="0"/>
              <a:ea typeface="Roboto Medium" panose="02000000000000000000" pitchFamily="2" charset="0"/>
            </a:endParaRPr>
          </a:p>
          <a:p>
            <a:endParaRPr lang="en-GB"/>
          </a:p>
        </p:txBody>
      </p:sp>
    </p:spTree>
    <p:extLst>
      <p:ext uri="{BB962C8B-B14F-4D97-AF65-F5344CB8AC3E}">
        <p14:creationId xmlns:p14="http://schemas.microsoft.com/office/powerpoint/2010/main" val="3872421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71A5F2F-738B-4A46-8DDA-393932CBB3C0}"/>
              </a:ext>
            </a:extLst>
          </p:cNvPr>
          <p:cNvSpPr>
            <a:spLocks noGrp="1"/>
          </p:cNvSpPr>
          <p:nvPr>
            <p:ph type="title"/>
          </p:nvPr>
        </p:nvSpPr>
        <p:spPr/>
        <p:txBody>
          <a:bodyPr/>
          <a:lstStyle/>
          <a:p>
            <a:r>
              <a:rPr lang="en-GB">
                <a:latin typeface="Roboto Medium" panose="02000000000000000000" pitchFamily="2" charset="0"/>
                <a:ea typeface="Roboto Medium" panose="02000000000000000000" pitchFamily="2" charset="0"/>
              </a:rPr>
              <a:t>What are digital capabilities?</a:t>
            </a:r>
          </a:p>
        </p:txBody>
      </p:sp>
      <p:pic>
        <p:nvPicPr>
          <p:cNvPr id="2" name="Online Media 1" title="What are Digital Capabilities?">
            <a:hlinkClick r:id="" action="ppaction://media"/>
            <a:extLst>
              <a:ext uri="{FF2B5EF4-FFF2-40B4-BE49-F238E27FC236}">
                <a16:creationId xmlns:a16="http://schemas.microsoft.com/office/drawing/2014/main" id="{3C066D47-7BF2-48B8-9222-A17AB5924EC6}"/>
              </a:ext>
            </a:extLst>
          </p:cNvPr>
          <p:cNvPicPr>
            <a:picLocks noRot="1" noChangeAspect="1"/>
          </p:cNvPicPr>
          <p:nvPr>
            <a:videoFile r:link="rId1"/>
          </p:nvPr>
        </p:nvPicPr>
        <p:blipFill>
          <a:blip r:embed="rId3"/>
          <a:stretch>
            <a:fillRect/>
          </a:stretch>
        </p:blipFill>
        <p:spPr>
          <a:xfrm>
            <a:off x="1363980" y="980199"/>
            <a:ext cx="6416040" cy="3625062"/>
          </a:xfrm>
          <a:prstGeom prst="rect">
            <a:avLst/>
          </a:prstGeom>
          <a:ln w="63500" cap="sq">
            <a:solidFill>
              <a:srgbClr val="FFFFFF"/>
            </a:solidFill>
            <a:prstDash val="solid"/>
            <a:miter lim="800000"/>
          </a:ln>
          <a:effectLst/>
          <a:scene3d>
            <a:camera prst="orthographicFront"/>
            <a:lightRig rig="soft" dir="t"/>
          </a:scene3d>
          <a:sp3d contourW="6350">
            <a:contourClr>
              <a:srgbClr val="000000"/>
            </a:contourClr>
          </a:sp3d>
        </p:spPr>
      </p:pic>
      <p:sp>
        <p:nvSpPr>
          <p:cNvPr id="3" name="TextBox 2">
            <a:extLst>
              <a:ext uri="{FF2B5EF4-FFF2-40B4-BE49-F238E27FC236}">
                <a16:creationId xmlns:a16="http://schemas.microsoft.com/office/drawing/2014/main" id="{0BA117C4-CB0E-43F9-BD5C-C5FC8BF6FDBB}"/>
              </a:ext>
            </a:extLst>
          </p:cNvPr>
          <p:cNvSpPr txBox="1"/>
          <p:nvPr/>
        </p:nvSpPr>
        <p:spPr>
          <a:xfrm>
            <a:off x="4053840" y="4715440"/>
            <a:ext cx="3807453" cy="261610"/>
          </a:xfrm>
          <a:prstGeom prst="rect">
            <a:avLst/>
          </a:prstGeom>
          <a:noFill/>
        </p:spPr>
        <p:txBody>
          <a:bodyPr wrap="none" rtlCol="0">
            <a:spAutoFit/>
          </a:bodyPr>
          <a:lstStyle/>
          <a:p>
            <a:r>
              <a:rPr lang="en-GB" sz="1100">
                <a:solidFill>
                  <a:schemeClr val="bg1"/>
                </a:solidFill>
                <a:latin typeface="Roboto Medium" panose="02000000000000000000" pitchFamily="2" charset="0"/>
                <a:ea typeface="Roboto Medium" panose="02000000000000000000" pitchFamily="2" charset="0"/>
              </a:rPr>
              <a:t>University of Derby used under licence CC BY-NC-ND 4.0</a:t>
            </a:r>
          </a:p>
        </p:txBody>
      </p:sp>
    </p:spTree>
    <p:extLst>
      <p:ext uri="{BB962C8B-B14F-4D97-AF65-F5344CB8AC3E}">
        <p14:creationId xmlns:p14="http://schemas.microsoft.com/office/powerpoint/2010/main" val="345775314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3D14F81-E71A-4477-94BA-F0D47F6ADB8F}"/>
              </a:ext>
            </a:extLst>
          </p:cNvPr>
          <p:cNvSpPr>
            <a:spLocks noGrp="1"/>
          </p:cNvSpPr>
          <p:nvPr>
            <p:ph type="title"/>
          </p:nvPr>
        </p:nvSpPr>
        <p:spPr/>
        <p:txBody>
          <a:bodyPr>
            <a:normAutofit fontScale="90000"/>
          </a:bodyPr>
          <a:lstStyle/>
          <a:p>
            <a:r>
              <a:rPr lang="en-GB">
                <a:latin typeface="Roboto Medium" panose="02000000000000000000" pitchFamily="2" charset="0"/>
                <a:ea typeface="Roboto Medium" panose="02000000000000000000" pitchFamily="2" charset="0"/>
              </a:rPr>
              <a:t>Monitor engagement and progress</a:t>
            </a:r>
          </a:p>
        </p:txBody>
      </p:sp>
      <p:sp>
        <p:nvSpPr>
          <p:cNvPr id="14" name="Content Placeholder 3">
            <a:extLst>
              <a:ext uri="{FF2B5EF4-FFF2-40B4-BE49-F238E27FC236}">
                <a16:creationId xmlns:a16="http://schemas.microsoft.com/office/drawing/2014/main" id="{29EB81A6-CB9D-40D5-BEC2-68A21681DBCD}"/>
              </a:ext>
            </a:extLst>
          </p:cNvPr>
          <p:cNvSpPr>
            <a:spLocks noGrp="1"/>
          </p:cNvSpPr>
          <p:nvPr>
            <p:ph idx="1"/>
          </p:nvPr>
        </p:nvSpPr>
        <p:spPr/>
        <p:txBody>
          <a:bodyPr/>
          <a:lstStyle/>
          <a:p>
            <a:pPr marL="268288" indent="-268288">
              <a:spcAft>
                <a:spcPts val="1200"/>
              </a:spcAft>
            </a:pPr>
            <a:r>
              <a:rPr lang="en-US" sz="2000">
                <a:latin typeface="Roboto Medium" panose="02000000000000000000" pitchFamily="2" charset="0"/>
                <a:ea typeface="Roboto Medium" panose="02000000000000000000" pitchFamily="2" charset="0"/>
              </a:rPr>
              <a:t>Anonymised aggregated data</a:t>
            </a:r>
          </a:p>
          <a:p>
            <a:pPr marL="268288" indent="-268288">
              <a:spcAft>
                <a:spcPts val="1200"/>
              </a:spcAft>
            </a:pPr>
            <a:r>
              <a:rPr lang="en-US" sz="2000">
                <a:latin typeface="Roboto Medium" panose="02000000000000000000" pitchFamily="2" charset="0"/>
                <a:ea typeface="Roboto Medium" panose="02000000000000000000" pitchFamily="2" charset="0"/>
              </a:rPr>
              <a:t>Department/subject reporting*</a:t>
            </a:r>
          </a:p>
          <a:p>
            <a:pPr marL="268288" indent="-268288">
              <a:spcAft>
                <a:spcPts val="1200"/>
              </a:spcAft>
            </a:pPr>
            <a:r>
              <a:rPr lang="en-US" sz="2000">
                <a:latin typeface="Roboto Medium" panose="02000000000000000000" pitchFamily="2" charset="0"/>
                <a:ea typeface="Roboto Medium" panose="02000000000000000000" pitchFamily="2" charset="0"/>
              </a:rPr>
              <a:t>Monitor engagement over time</a:t>
            </a:r>
          </a:p>
          <a:p>
            <a:pPr marL="447675" lvl="2" indent="-179388">
              <a:spcAft>
                <a:spcPts val="1200"/>
              </a:spcAft>
            </a:pPr>
            <a:r>
              <a:rPr lang="en-US" sz="2000">
                <a:latin typeface="Roboto Medium" panose="02000000000000000000" pitchFamily="2" charset="0"/>
                <a:ea typeface="Roboto Medium" panose="02000000000000000000" pitchFamily="2" charset="0"/>
              </a:rPr>
              <a:t> Identify trends</a:t>
            </a:r>
          </a:p>
          <a:p>
            <a:pPr marL="447675" lvl="2" indent="-179388">
              <a:spcAft>
                <a:spcPts val="1200"/>
              </a:spcAft>
            </a:pPr>
            <a:r>
              <a:rPr lang="en-US" sz="2000">
                <a:latin typeface="Roboto Medium" panose="02000000000000000000" pitchFamily="2" charset="0"/>
                <a:ea typeface="Roboto Medium" panose="02000000000000000000" pitchFamily="2" charset="0"/>
              </a:rPr>
              <a:t> Develop campaigns</a:t>
            </a:r>
          </a:p>
        </p:txBody>
      </p:sp>
      <p:pic>
        <p:nvPicPr>
          <p:cNvPr id="6" name="Picture 2" descr="Screenshot of an example discovery tool summary report">
            <a:extLst>
              <a:ext uri="{FF2B5EF4-FFF2-40B4-BE49-F238E27FC236}">
                <a16:creationId xmlns:a16="http://schemas.microsoft.com/office/drawing/2014/main" id="{B377DB05-E449-4BD9-B1B0-0F841FFED3D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5742"/>
          <a:stretch/>
        </p:blipFill>
        <p:spPr bwMode="auto">
          <a:xfrm>
            <a:off x="4468650" y="1087015"/>
            <a:ext cx="3894300" cy="3525516"/>
          </a:xfrm>
          <a:prstGeom prst="rect">
            <a:avLst/>
          </a:prstGeom>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228A9B0-64F7-4067-8F02-D271EEA95619}"/>
              </a:ext>
            </a:extLst>
          </p:cNvPr>
          <p:cNvSpPr txBox="1"/>
          <p:nvPr/>
        </p:nvSpPr>
        <p:spPr>
          <a:xfrm>
            <a:off x="170121" y="4825040"/>
            <a:ext cx="3847528" cy="253916"/>
          </a:xfrm>
          <a:prstGeom prst="rect">
            <a:avLst/>
          </a:prstGeom>
          <a:noFill/>
        </p:spPr>
        <p:txBody>
          <a:bodyPr wrap="none" rtlCol="0">
            <a:spAutoFit/>
          </a:bodyPr>
          <a:lstStyle/>
          <a:p>
            <a:r>
              <a:rPr lang="en-GB" sz="1050">
                <a:solidFill>
                  <a:schemeClr val="bg1"/>
                </a:solidFill>
              </a:rPr>
              <a:t>* department/subjects can be amended at organisational level</a:t>
            </a:r>
          </a:p>
        </p:txBody>
      </p:sp>
    </p:spTree>
    <p:extLst>
      <p:ext uri="{BB962C8B-B14F-4D97-AF65-F5344CB8AC3E}">
        <p14:creationId xmlns:p14="http://schemas.microsoft.com/office/powerpoint/2010/main" val="21832357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3D14F81-E71A-4477-94BA-F0D47F6ADB8F}"/>
              </a:ext>
            </a:extLst>
          </p:cNvPr>
          <p:cNvSpPr>
            <a:spLocks noGrp="1"/>
          </p:cNvSpPr>
          <p:nvPr>
            <p:ph type="title"/>
          </p:nvPr>
        </p:nvSpPr>
        <p:spPr/>
        <p:txBody>
          <a:bodyPr>
            <a:normAutofit fontScale="90000"/>
          </a:bodyPr>
          <a:lstStyle/>
          <a:p>
            <a:r>
              <a:rPr lang="en-GB">
                <a:latin typeface="Roboto Medium" panose="02000000000000000000" pitchFamily="2" charset="0"/>
                <a:ea typeface="Roboto Medium" panose="02000000000000000000" pitchFamily="2" charset="0"/>
              </a:rPr>
              <a:t>Assess overall capabilities and comparisons</a:t>
            </a:r>
          </a:p>
        </p:txBody>
      </p:sp>
      <p:sp>
        <p:nvSpPr>
          <p:cNvPr id="14" name="Content Placeholder 3">
            <a:extLst>
              <a:ext uri="{FF2B5EF4-FFF2-40B4-BE49-F238E27FC236}">
                <a16:creationId xmlns:a16="http://schemas.microsoft.com/office/drawing/2014/main" id="{29EB81A6-CB9D-40D5-BEC2-68A21681DBCD}"/>
              </a:ext>
            </a:extLst>
          </p:cNvPr>
          <p:cNvSpPr>
            <a:spLocks noGrp="1"/>
          </p:cNvSpPr>
          <p:nvPr>
            <p:ph idx="1"/>
          </p:nvPr>
        </p:nvSpPr>
        <p:spPr/>
        <p:txBody>
          <a:bodyPr/>
          <a:lstStyle/>
          <a:p>
            <a:pPr marL="269875" indent="-269875">
              <a:spcAft>
                <a:spcPts val="1200"/>
              </a:spcAft>
            </a:pPr>
            <a:r>
              <a:rPr lang="en-US" sz="2000">
                <a:latin typeface="Roboto Medium" panose="02000000000000000000" pitchFamily="2" charset="0"/>
                <a:ea typeface="Roboto Medium" panose="02000000000000000000" pitchFamily="2" charset="0"/>
              </a:rPr>
              <a:t>Sector comparisons</a:t>
            </a:r>
          </a:p>
          <a:p>
            <a:pPr marL="269875" indent="-269875">
              <a:spcAft>
                <a:spcPts val="1200"/>
              </a:spcAft>
            </a:pPr>
            <a:r>
              <a:rPr lang="en-US" sz="2000">
                <a:latin typeface="Roboto Medium" panose="02000000000000000000" pitchFamily="2" charset="0"/>
                <a:ea typeface="Roboto Medium" panose="02000000000000000000" pitchFamily="2" charset="0"/>
              </a:rPr>
              <a:t>Visual guides to department proficiencies (including tailored datasets)</a:t>
            </a:r>
          </a:p>
          <a:p>
            <a:pPr>
              <a:spcAft>
                <a:spcPts val="1200"/>
              </a:spcAft>
            </a:pPr>
            <a:r>
              <a:rPr lang="en-US" sz="2000">
                <a:latin typeface="Roboto Medium" panose="02000000000000000000" pitchFamily="2" charset="0"/>
                <a:ea typeface="Roboto Medium" panose="02000000000000000000" pitchFamily="2" charset="0"/>
              </a:rPr>
              <a:t>  Updated daily Monday - Friday</a:t>
            </a:r>
          </a:p>
          <a:p>
            <a:pPr marL="269875" indent="-269875">
              <a:spcAft>
                <a:spcPts val="1200"/>
              </a:spcAft>
            </a:pPr>
            <a:endParaRPr lang="en-US" sz="2000"/>
          </a:p>
        </p:txBody>
      </p:sp>
      <p:pic>
        <p:nvPicPr>
          <p:cNvPr id="5" name="Picture 2" descr="Screenshot of an example discovery tool overview page.">
            <a:extLst>
              <a:ext uri="{FF2B5EF4-FFF2-40B4-BE49-F238E27FC236}">
                <a16:creationId xmlns:a16="http://schemas.microsoft.com/office/drawing/2014/main" id="{0633541C-3257-4F40-B50B-DB2DEA7C56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927639"/>
            <a:ext cx="3285182" cy="3952468"/>
          </a:xfrm>
          <a:prstGeom prst="rect">
            <a:avLst/>
          </a:prstGeom>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71383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3D14F81-E71A-4477-94BA-F0D47F6ADB8F}"/>
              </a:ext>
            </a:extLst>
          </p:cNvPr>
          <p:cNvSpPr>
            <a:spLocks noGrp="1"/>
          </p:cNvSpPr>
          <p:nvPr>
            <p:ph type="title"/>
          </p:nvPr>
        </p:nvSpPr>
        <p:spPr/>
        <p:txBody>
          <a:bodyPr>
            <a:normAutofit/>
          </a:bodyPr>
          <a:lstStyle/>
          <a:p>
            <a:pPr>
              <a:lnSpc>
                <a:spcPct val="90000"/>
              </a:lnSpc>
            </a:pPr>
            <a:r>
              <a:rPr lang="en-GB">
                <a:latin typeface="Roboto Medium" panose="02000000000000000000" pitchFamily="2" charset="0"/>
                <a:ea typeface="Roboto Medium" panose="02000000000000000000" pitchFamily="2" charset="0"/>
              </a:rPr>
              <a:t>Easy visual summaries</a:t>
            </a:r>
          </a:p>
        </p:txBody>
      </p:sp>
      <p:pic>
        <p:nvPicPr>
          <p:cNvPr id="3" name="Picture 2" descr="Interactive heat map image from the Jisc Discovery Tool ">
            <a:extLst>
              <a:ext uri="{FF2B5EF4-FFF2-40B4-BE49-F238E27FC236}">
                <a16:creationId xmlns:a16="http://schemas.microsoft.com/office/drawing/2014/main" id="{E980B563-7EED-66C6-39EE-8CD14802DF48}"/>
              </a:ext>
            </a:extLst>
          </p:cNvPr>
          <p:cNvPicPr>
            <a:picLocks noChangeAspect="1"/>
          </p:cNvPicPr>
          <p:nvPr/>
        </p:nvPicPr>
        <p:blipFill>
          <a:blip r:embed="rId3"/>
          <a:stretch>
            <a:fillRect/>
          </a:stretch>
        </p:blipFill>
        <p:spPr>
          <a:xfrm>
            <a:off x="744295" y="1056290"/>
            <a:ext cx="7201525" cy="3804998"/>
          </a:xfrm>
          <a:prstGeom prst="rect">
            <a:avLst/>
          </a:prstGeom>
        </p:spPr>
      </p:pic>
    </p:spTree>
    <p:extLst>
      <p:ext uri="{BB962C8B-B14F-4D97-AF65-F5344CB8AC3E}">
        <p14:creationId xmlns:p14="http://schemas.microsoft.com/office/powerpoint/2010/main" val="133374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FBF6D-F459-4E7F-8B8C-F57E8BA7D8BD}"/>
              </a:ext>
            </a:extLst>
          </p:cNvPr>
          <p:cNvSpPr>
            <a:spLocks noGrp="1"/>
          </p:cNvSpPr>
          <p:nvPr>
            <p:ph type="title"/>
          </p:nvPr>
        </p:nvSpPr>
        <p:spPr/>
        <p:txBody>
          <a:bodyPr/>
          <a:lstStyle/>
          <a:p>
            <a:pPr rtl="0" eaLnBrk="1" latinLnBrk="0" hangingPunct="1"/>
            <a:r>
              <a:rPr lang="en-GB" sz="4000" b="0" kern="1200">
                <a:effectLst/>
                <a:latin typeface="Roboto Medium" panose="02000000000000000000" pitchFamily="2" charset="0"/>
                <a:ea typeface="Roboto Medium" panose="02000000000000000000" pitchFamily="2" charset="0"/>
                <a:cs typeface="+mn-cs"/>
              </a:rPr>
              <a:t>Supporting you</a:t>
            </a:r>
            <a:endParaRPr lang="en-GB" sz="4000" b="0">
              <a:latin typeface="Roboto Medium" panose="02000000000000000000" pitchFamily="2" charset="0"/>
              <a:ea typeface="Roboto Medium" panose="02000000000000000000" pitchFamily="2" charset="0"/>
            </a:endParaRPr>
          </a:p>
        </p:txBody>
      </p:sp>
    </p:spTree>
    <p:extLst>
      <p:ext uri="{BB962C8B-B14F-4D97-AF65-F5344CB8AC3E}">
        <p14:creationId xmlns:p14="http://schemas.microsoft.com/office/powerpoint/2010/main" val="40742784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3D14F81-E71A-4477-94BA-F0D47F6ADB8F}"/>
              </a:ext>
            </a:extLst>
          </p:cNvPr>
          <p:cNvSpPr>
            <a:spLocks noGrp="1"/>
          </p:cNvSpPr>
          <p:nvPr>
            <p:ph type="title"/>
          </p:nvPr>
        </p:nvSpPr>
        <p:spPr>
          <a:xfrm>
            <a:off x="358774" y="339725"/>
            <a:ext cx="6518277" cy="341572"/>
          </a:xfrm>
        </p:spPr>
        <p:txBody>
          <a:bodyPr>
            <a:normAutofit fontScale="90000"/>
          </a:bodyPr>
          <a:lstStyle/>
          <a:p>
            <a:r>
              <a:rPr lang="en-GB">
                <a:latin typeface="Roboto Medium" panose="02000000000000000000" pitchFamily="2" charset="0"/>
                <a:ea typeface="Roboto Medium" panose="02000000000000000000" pitchFamily="2" charset="0"/>
              </a:rPr>
              <a:t>Exclusive access</a:t>
            </a:r>
          </a:p>
        </p:txBody>
      </p:sp>
      <p:sp>
        <p:nvSpPr>
          <p:cNvPr id="4" name="Text Placeholder 3">
            <a:extLst>
              <a:ext uri="{FF2B5EF4-FFF2-40B4-BE49-F238E27FC236}">
                <a16:creationId xmlns:a16="http://schemas.microsoft.com/office/drawing/2014/main" id="{F7760E2C-70CE-4682-AE24-13BAC352E8B9}"/>
              </a:ext>
            </a:extLst>
          </p:cNvPr>
          <p:cNvSpPr>
            <a:spLocks noGrp="1"/>
          </p:cNvSpPr>
          <p:nvPr>
            <p:ph type="body" idx="13"/>
          </p:nvPr>
        </p:nvSpPr>
        <p:spPr>
          <a:xfrm>
            <a:off x="358776" y="1047262"/>
            <a:ext cx="2660650" cy="255741"/>
          </a:xfrm>
        </p:spPr>
        <p:txBody>
          <a:bodyPr/>
          <a:lstStyle/>
          <a:p>
            <a:r>
              <a:rPr lang="en-US">
                <a:latin typeface="Roboto Medium" panose="02000000000000000000" pitchFamily="2" charset="0"/>
              </a:rPr>
              <a:t>Wealth of resources</a:t>
            </a:r>
            <a:endParaRPr lang="en-GB">
              <a:latin typeface="Roboto Medium" panose="02000000000000000000" pitchFamily="2" charset="0"/>
            </a:endParaRPr>
          </a:p>
        </p:txBody>
      </p:sp>
      <p:sp>
        <p:nvSpPr>
          <p:cNvPr id="3" name="Content Placeholder 2">
            <a:extLst>
              <a:ext uri="{FF2B5EF4-FFF2-40B4-BE49-F238E27FC236}">
                <a16:creationId xmlns:a16="http://schemas.microsoft.com/office/drawing/2014/main" id="{7136E18E-60CE-4DD4-8CF1-2EEA4C5FB919}"/>
              </a:ext>
            </a:extLst>
          </p:cNvPr>
          <p:cNvSpPr>
            <a:spLocks noGrp="1"/>
          </p:cNvSpPr>
          <p:nvPr>
            <p:ph idx="1"/>
          </p:nvPr>
        </p:nvSpPr>
        <p:spPr>
          <a:xfrm>
            <a:off x="358776" y="1429556"/>
            <a:ext cx="3505080" cy="3013858"/>
          </a:xfrm>
        </p:spPr>
        <p:txBody>
          <a:bodyPr/>
          <a:lstStyle/>
          <a:p>
            <a:pPr marL="268288" indent="-268288">
              <a:spcAft>
                <a:spcPts val="1200"/>
              </a:spcAft>
            </a:pPr>
            <a:r>
              <a:rPr lang="en-US">
                <a:latin typeface="Roboto Medium" panose="02000000000000000000" pitchFamily="2" charset="0"/>
                <a:ea typeface="Roboto Medium" panose="02000000000000000000" pitchFamily="2" charset="0"/>
              </a:rPr>
              <a:t>Identifying a baseline</a:t>
            </a:r>
          </a:p>
          <a:p>
            <a:pPr marL="268288" indent="-268288">
              <a:spcAft>
                <a:spcPts val="1200"/>
              </a:spcAft>
            </a:pPr>
            <a:r>
              <a:rPr lang="en-US">
                <a:latin typeface="Roboto Medium" panose="02000000000000000000" pitchFamily="2" charset="0"/>
                <a:ea typeface="Roboto Medium" panose="02000000000000000000" pitchFamily="2" charset="0"/>
              </a:rPr>
              <a:t>Getting started</a:t>
            </a:r>
          </a:p>
          <a:p>
            <a:pPr marL="268288" indent="-268288">
              <a:spcAft>
                <a:spcPts val="1200"/>
              </a:spcAft>
            </a:pPr>
            <a:r>
              <a:rPr lang="en-US">
                <a:latin typeface="Roboto Medium" panose="02000000000000000000" pitchFamily="2" charset="0"/>
                <a:ea typeface="Roboto Medium" panose="02000000000000000000" pitchFamily="2" charset="0"/>
              </a:rPr>
              <a:t>Engaging users</a:t>
            </a:r>
          </a:p>
          <a:p>
            <a:pPr marL="268288" indent="-268288">
              <a:spcAft>
                <a:spcPts val="1200"/>
              </a:spcAft>
            </a:pPr>
            <a:r>
              <a:rPr lang="en-US">
                <a:latin typeface="Roboto Medium" panose="02000000000000000000" pitchFamily="2" charset="0"/>
                <a:ea typeface="Roboto Medium" panose="02000000000000000000" pitchFamily="2" charset="0"/>
              </a:rPr>
              <a:t>Campaign materials</a:t>
            </a:r>
          </a:p>
          <a:p>
            <a:pPr marL="268288" indent="-268288">
              <a:spcAft>
                <a:spcPts val="1200"/>
              </a:spcAft>
            </a:pPr>
            <a:r>
              <a:rPr lang="en-US">
                <a:latin typeface="Roboto Medium" panose="02000000000000000000" pitchFamily="2" charset="0"/>
                <a:ea typeface="Roboto Medium" panose="02000000000000000000" pitchFamily="2" charset="0"/>
              </a:rPr>
              <a:t>User guides</a:t>
            </a:r>
          </a:p>
        </p:txBody>
      </p:sp>
      <p:pic>
        <p:nvPicPr>
          <p:cNvPr id="2" name="Picture 1" descr="screengrab showing the resources and community section for subscribers of the Jisc discovery tool">
            <a:extLst>
              <a:ext uri="{FF2B5EF4-FFF2-40B4-BE49-F238E27FC236}">
                <a16:creationId xmlns:a16="http://schemas.microsoft.com/office/drawing/2014/main" id="{C2D8227B-4CFB-2D20-4508-42CA2FBC7025}"/>
              </a:ext>
            </a:extLst>
          </p:cNvPr>
          <p:cNvPicPr>
            <a:picLocks noChangeAspect="1"/>
          </p:cNvPicPr>
          <p:nvPr/>
        </p:nvPicPr>
        <p:blipFill>
          <a:blip r:embed="rId3"/>
          <a:stretch>
            <a:fillRect/>
          </a:stretch>
        </p:blipFill>
        <p:spPr>
          <a:xfrm>
            <a:off x="3728657" y="339725"/>
            <a:ext cx="5207885" cy="3688678"/>
          </a:xfrm>
          <a:prstGeom prst="rect">
            <a:avLst/>
          </a:prstGeom>
        </p:spPr>
      </p:pic>
    </p:spTree>
    <p:extLst>
      <p:ext uri="{BB962C8B-B14F-4D97-AF65-F5344CB8AC3E}">
        <p14:creationId xmlns:p14="http://schemas.microsoft.com/office/powerpoint/2010/main" val="15574467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3D14F81-E71A-4477-94BA-F0D47F6ADB8F}"/>
              </a:ext>
            </a:extLst>
          </p:cNvPr>
          <p:cNvSpPr>
            <a:spLocks noGrp="1"/>
          </p:cNvSpPr>
          <p:nvPr>
            <p:ph type="title"/>
          </p:nvPr>
        </p:nvSpPr>
        <p:spPr>
          <a:xfrm>
            <a:off x="358774" y="339725"/>
            <a:ext cx="6518277" cy="341572"/>
          </a:xfrm>
        </p:spPr>
        <p:txBody>
          <a:bodyPr>
            <a:normAutofit fontScale="90000"/>
          </a:bodyPr>
          <a:lstStyle/>
          <a:p>
            <a:r>
              <a:rPr lang="en-GB">
                <a:latin typeface="Roboto Medium" panose="02000000000000000000" pitchFamily="2" charset="0"/>
                <a:ea typeface="Roboto Medium" panose="02000000000000000000" pitchFamily="2" charset="0"/>
              </a:rPr>
              <a:t>Welcome to the community</a:t>
            </a:r>
          </a:p>
        </p:txBody>
      </p:sp>
      <p:sp>
        <p:nvSpPr>
          <p:cNvPr id="3" name="Content Placeholder 2">
            <a:extLst>
              <a:ext uri="{FF2B5EF4-FFF2-40B4-BE49-F238E27FC236}">
                <a16:creationId xmlns:a16="http://schemas.microsoft.com/office/drawing/2014/main" id="{25FFF2D6-F042-4CC7-8601-918EED852A56}"/>
              </a:ext>
            </a:extLst>
          </p:cNvPr>
          <p:cNvSpPr>
            <a:spLocks noGrp="1"/>
          </p:cNvSpPr>
          <p:nvPr>
            <p:ph idx="1"/>
          </p:nvPr>
        </p:nvSpPr>
        <p:spPr>
          <a:xfrm>
            <a:off x="358776" y="1113297"/>
            <a:ext cx="3946524" cy="3013858"/>
          </a:xfrm>
        </p:spPr>
        <p:txBody>
          <a:bodyPr/>
          <a:lstStyle/>
          <a:p>
            <a:pPr marL="268288" indent="-268288">
              <a:spcAft>
                <a:spcPts val="1200"/>
              </a:spcAft>
            </a:pPr>
            <a:r>
              <a:rPr lang="en-US">
                <a:latin typeface="Roboto Medium" panose="02000000000000000000" pitchFamily="2" charset="0"/>
                <a:ea typeface="Roboto Medium" panose="02000000000000000000" pitchFamily="2" charset="0"/>
              </a:rPr>
              <a:t>Twice-yearly community of practice events</a:t>
            </a:r>
          </a:p>
          <a:p>
            <a:pPr marL="447675" lvl="1" indent="-179388">
              <a:spcAft>
                <a:spcPts val="1200"/>
              </a:spcAft>
            </a:pPr>
            <a:r>
              <a:rPr lang="en-US">
                <a:latin typeface="Roboto Medium" panose="02000000000000000000" pitchFamily="2" charset="0"/>
                <a:ea typeface="Roboto Medium" panose="02000000000000000000" pitchFamily="2" charset="0"/>
              </a:rPr>
              <a:t>Delivered by the community for the community</a:t>
            </a:r>
          </a:p>
          <a:p>
            <a:pPr marL="447675" lvl="1" indent="-179388">
              <a:spcAft>
                <a:spcPts val="1200"/>
              </a:spcAft>
            </a:pPr>
            <a:r>
              <a:rPr lang="en-US">
                <a:latin typeface="Roboto Medium" panose="02000000000000000000" pitchFamily="2" charset="0"/>
                <a:ea typeface="Roboto Medium" panose="02000000000000000000" pitchFamily="2" charset="0"/>
              </a:rPr>
              <a:t>Opportunity to share best practice</a:t>
            </a:r>
          </a:p>
          <a:p>
            <a:pPr marL="447675" lvl="1" indent="-179388">
              <a:spcAft>
                <a:spcPts val="1200"/>
              </a:spcAft>
            </a:pPr>
            <a:r>
              <a:rPr lang="en-US">
                <a:latin typeface="Roboto Medium" panose="02000000000000000000" pitchFamily="2" charset="0"/>
                <a:ea typeface="Roboto Medium" panose="02000000000000000000" pitchFamily="2" charset="0"/>
              </a:rPr>
              <a:t>Network with over 100 other professionals</a:t>
            </a:r>
          </a:p>
          <a:p>
            <a:pPr marL="268288" indent="-268288">
              <a:spcAft>
                <a:spcPts val="1200"/>
              </a:spcAft>
            </a:pPr>
            <a:r>
              <a:rPr lang="en-US">
                <a:latin typeface="Roboto Medium" panose="02000000000000000000" pitchFamily="2" charset="0"/>
                <a:ea typeface="Roboto Medium" panose="02000000000000000000" pitchFamily="2" charset="0"/>
              </a:rPr>
              <a:t>Quarterly support webinars</a:t>
            </a:r>
          </a:p>
          <a:p>
            <a:pPr marL="268288" indent="-268288">
              <a:spcAft>
                <a:spcPts val="1200"/>
              </a:spcAft>
            </a:pPr>
            <a:r>
              <a:rPr lang="en-US">
                <a:latin typeface="Roboto Medium" panose="02000000000000000000" pitchFamily="2" charset="0"/>
                <a:ea typeface="Roboto Medium" panose="02000000000000000000" pitchFamily="2" charset="0"/>
              </a:rPr>
              <a:t>Community MS Teams channel</a:t>
            </a:r>
          </a:p>
        </p:txBody>
      </p:sp>
      <p:pic>
        <p:nvPicPr>
          <p:cNvPr id="9" name="Picture 8">
            <a:extLst>
              <a:ext uri="{FF2B5EF4-FFF2-40B4-BE49-F238E27FC236}">
                <a16:creationId xmlns:a16="http://schemas.microsoft.com/office/drawing/2014/main" id="{6AE07F14-6C38-4152-8601-1CBBDC0BBB8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572000" y="1429555"/>
            <a:ext cx="4352925" cy="303601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952909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CBD42-4560-421F-8A0D-C0135C295F96}"/>
              </a:ext>
            </a:extLst>
          </p:cNvPr>
          <p:cNvSpPr>
            <a:spLocks noGrp="1"/>
          </p:cNvSpPr>
          <p:nvPr>
            <p:ph type="title"/>
          </p:nvPr>
        </p:nvSpPr>
        <p:spPr/>
        <p:txBody>
          <a:bodyPr/>
          <a:lstStyle/>
          <a:p>
            <a:pPr rtl="0" eaLnBrk="1" latinLnBrk="0" hangingPunct="1"/>
            <a:r>
              <a:rPr lang="en-GB" sz="4000" b="0" kern="1200">
                <a:effectLst/>
                <a:latin typeface="Roboto Medium" panose="02000000000000000000" pitchFamily="2" charset="0"/>
                <a:ea typeface="Roboto Medium" panose="02000000000000000000" pitchFamily="2" charset="0"/>
                <a:cs typeface="+mn-cs"/>
              </a:rPr>
              <a:t>The feedback</a:t>
            </a:r>
            <a:endParaRPr lang="en-GB" sz="4000" b="0">
              <a:effectLst/>
              <a:latin typeface="Roboto Medium" panose="02000000000000000000" pitchFamily="2" charset="0"/>
              <a:ea typeface="Roboto Medium" panose="02000000000000000000" pitchFamily="2" charset="0"/>
            </a:endParaRPr>
          </a:p>
          <a:p>
            <a:endParaRPr lang="en-GB"/>
          </a:p>
        </p:txBody>
      </p:sp>
    </p:spTree>
    <p:extLst>
      <p:ext uri="{BB962C8B-B14F-4D97-AF65-F5344CB8AC3E}">
        <p14:creationId xmlns:p14="http://schemas.microsoft.com/office/powerpoint/2010/main" val="11202450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3D14F81-E71A-4477-94BA-F0D47F6ADB8F}"/>
              </a:ext>
            </a:extLst>
          </p:cNvPr>
          <p:cNvSpPr>
            <a:spLocks noGrp="1"/>
          </p:cNvSpPr>
          <p:nvPr>
            <p:ph type="title"/>
          </p:nvPr>
        </p:nvSpPr>
        <p:spPr/>
        <p:txBody>
          <a:bodyPr>
            <a:normAutofit/>
          </a:bodyPr>
          <a:lstStyle/>
          <a:p>
            <a:pPr>
              <a:lnSpc>
                <a:spcPct val="90000"/>
              </a:lnSpc>
            </a:pPr>
            <a:r>
              <a:rPr lang="en-GB">
                <a:latin typeface="Roboto Medium" panose="02000000000000000000" pitchFamily="2" charset="0"/>
                <a:ea typeface="Roboto Medium" panose="02000000000000000000" pitchFamily="2" charset="0"/>
              </a:rPr>
              <a:t>A growing community</a:t>
            </a:r>
          </a:p>
        </p:txBody>
      </p:sp>
      <p:sp>
        <p:nvSpPr>
          <p:cNvPr id="2" name="Content Placeholder 1">
            <a:extLst>
              <a:ext uri="{FF2B5EF4-FFF2-40B4-BE49-F238E27FC236}">
                <a16:creationId xmlns:a16="http://schemas.microsoft.com/office/drawing/2014/main" id="{63EEA59F-F373-4D92-AF1B-D81ED867E937}"/>
              </a:ext>
            </a:extLst>
          </p:cNvPr>
          <p:cNvSpPr>
            <a:spLocks noGrp="1"/>
          </p:cNvSpPr>
          <p:nvPr>
            <p:ph idx="1"/>
          </p:nvPr>
        </p:nvSpPr>
        <p:spPr>
          <a:xfrm>
            <a:off x="358775" y="1429556"/>
            <a:ext cx="3719595" cy="3013858"/>
          </a:xfrm>
        </p:spPr>
        <p:txBody>
          <a:bodyPr/>
          <a:lstStyle/>
          <a:p>
            <a:pPr marL="285750" indent="-285750">
              <a:buFont typeface="Arial" panose="020B0604020202020204" pitchFamily="34" charset="0"/>
              <a:buChar char="•"/>
            </a:pPr>
            <a:r>
              <a:rPr lang="en-GB">
                <a:solidFill>
                  <a:schemeClr val="bg1"/>
                </a:solidFill>
                <a:latin typeface="Roboto Medium" panose="02000000000000000000" pitchFamily="2" charset="0"/>
                <a:ea typeface="Roboto Medium" panose="02000000000000000000" pitchFamily="2" charset="0"/>
              </a:rPr>
              <a:t>Over 210 subscribers</a:t>
            </a:r>
          </a:p>
          <a:p>
            <a:pPr marL="628650" lvl="1" indent="-285750">
              <a:buFont typeface="Arial" panose="020B0604020202020204" pitchFamily="34" charset="0"/>
              <a:buChar char="•"/>
            </a:pPr>
            <a:r>
              <a:rPr lang="en-GB">
                <a:solidFill>
                  <a:schemeClr val="bg1"/>
                </a:solidFill>
                <a:latin typeface="Roboto Medium" panose="02000000000000000000" pitchFamily="2" charset="0"/>
                <a:ea typeface="Roboto Medium" panose="02000000000000000000" pitchFamily="2" charset="0"/>
              </a:rPr>
              <a:t>Higher education</a:t>
            </a:r>
          </a:p>
          <a:p>
            <a:pPr marL="628650" lvl="1" indent="-285750">
              <a:buFont typeface="Arial" panose="020B0604020202020204" pitchFamily="34" charset="0"/>
              <a:buChar char="•"/>
            </a:pPr>
            <a:r>
              <a:rPr lang="en-GB">
                <a:solidFill>
                  <a:schemeClr val="bg1"/>
                </a:solidFill>
                <a:latin typeface="Roboto Medium" panose="02000000000000000000" pitchFamily="2" charset="0"/>
                <a:ea typeface="Roboto Medium" panose="02000000000000000000" pitchFamily="2" charset="0"/>
              </a:rPr>
              <a:t>Further education</a:t>
            </a:r>
          </a:p>
          <a:p>
            <a:pPr marL="628650" lvl="1" indent="-285750">
              <a:buFont typeface="Arial" panose="020B0604020202020204" pitchFamily="34" charset="0"/>
              <a:buChar char="•"/>
            </a:pPr>
            <a:r>
              <a:rPr lang="en-GB">
                <a:solidFill>
                  <a:schemeClr val="bg1"/>
                </a:solidFill>
                <a:latin typeface="Roboto Medium" panose="02000000000000000000" pitchFamily="2" charset="0"/>
                <a:ea typeface="Roboto Medium" panose="02000000000000000000" pitchFamily="2" charset="0"/>
              </a:rPr>
              <a:t>Skills development</a:t>
            </a:r>
          </a:p>
          <a:p>
            <a:pPr marL="628650" lvl="1" indent="-285750">
              <a:spcAft>
                <a:spcPts val="1200"/>
              </a:spcAft>
              <a:buFont typeface="Arial" panose="020B0604020202020204" pitchFamily="34" charset="0"/>
              <a:buChar char="•"/>
            </a:pPr>
            <a:r>
              <a:rPr lang="en-GB">
                <a:solidFill>
                  <a:schemeClr val="bg1"/>
                </a:solidFill>
                <a:latin typeface="Roboto Medium" panose="02000000000000000000" pitchFamily="2" charset="0"/>
                <a:ea typeface="Roboto Medium" panose="02000000000000000000" pitchFamily="2" charset="0"/>
              </a:rPr>
              <a:t>International education</a:t>
            </a:r>
          </a:p>
          <a:p>
            <a:pPr marL="285750" indent="-285750">
              <a:buFont typeface="Arial" panose="020B0604020202020204" pitchFamily="34" charset="0"/>
              <a:buChar char="•"/>
            </a:pPr>
            <a:r>
              <a:rPr lang="en-GB">
                <a:solidFill>
                  <a:schemeClr val="bg1"/>
                </a:solidFill>
                <a:latin typeface="Roboto Medium" panose="02000000000000000000" pitchFamily="2" charset="0"/>
                <a:ea typeface="Roboto Medium" panose="02000000000000000000" pitchFamily="2" charset="0"/>
              </a:rPr>
              <a:t>Over 30,000 individual users</a:t>
            </a:r>
          </a:p>
        </p:txBody>
      </p:sp>
      <p:grpSp>
        <p:nvGrpSpPr>
          <p:cNvPr id="22" name="Group 21" descr="Highly useful as a self-assessment tool, I will use the findings because particular actions are pinpointed&#10;">
            <a:extLst>
              <a:ext uri="{FF2B5EF4-FFF2-40B4-BE49-F238E27FC236}">
                <a16:creationId xmlns:a16="http://schemas.microsoft.com/office/drawing/2014/main" id="{B14C5B5A-7D0C-4018-90CD-7B5168F0F724}"/>
              </a:ext>
            </a:extLst>
          </p:cNvPr>
          <p:cNvGrpSpPr/>
          <p:nvPr/>
        </p:nvGrpSpPr>
        <p:grpSpPr>
          <a:xfrm>
            <a:off x="4594059" y="1195894"/>
            <a:ext cx="3756168" cy="983649"/>
            <a:chOff x="4771717" y="2304210"/>
            <a:chExt cx="3756168" cy="983649"/>
          </a:xfrm>
        </p:grpSpPr>
        <p:sp>
          <p:nvSpPr>
            <p:cNvPr id="12" name="Title 1" descr="It has helped me focus and look to develop both my current skills and those areas of ignorance and the unknown">
              <a:extLst>
                <a:ext uri="{FF2B5EF4-FFF2-40B4-BE49-F238E27FC236}">
                  <a16:creationId xmlns:a16="http://schemas.microsoft.com/office/drawing/2014/main" id="{5804B9E3-FC1B-43CE-95A4-600C878AA1EB}"/>
                </a:ext>
              </a:extLst>
            </p:cNvPr>
            <p:cNvSpPr txBox="1">
              <a:spLocks/>
            </p:cNvSpPr>
            <p:nvPr/>
          </p:nvSpPr>
          <p:spPr>
            <a:xfrm>
              <a:off x="5362267" y="2571750"/>
              <a:ext cx="2496351" cy="580275"/>
            </a:xfrm>
            <a:prstGeom prst="rect">
              <a:avLst/>
            </a:prstGeom>
          </p:spPr>
          <p:txBody>
            <a:bodyPr lIns="0" tIns="0" rIns="0" bIns="0" anchor="t"/>
            <a:lstStyle>
              <a:lvl1pPr algn="l" defTabSz="685800" rtl="0" eaLnBrk="1" latinLnBrk="0" hangingPunct="1">
                <a:lnSpc>
                  <a:spcPct val="100000"/>
                </a:lnSpc>
                <a:spcBef>
                  <a:spcPct val="0"/>
                </a:spcBef>
                <a:buNone/>
                <a:defRPr sz="2400" b="1" i="0" kern="1200">
                  <a:solidFill>
                    <a:schemeClr val="bg1"/>
                  </a:solidFill>
                  <a:latin typeface="+mn-lt"/>
                  <a:ea typeface="Roboto Black" panose="02000000000000000000" pitchFamily="2" charset="0"/>
                  <a:cs typeface="+mj-cs"/>
                </a:defRPr>
              </a:lvl1pPr>
            </a:lstStyle>
            <a:p>
              <a:pPr>
                <a:spcBef>
                  <a:spcPts val="2000"/>
                </a:spcBef>
              </a:pPr>
              <a:r>
                <a:rPr lang="en-US" sz="1100" b="0" i="1">
                  <a:latin typeface="arial"/>
                  <a:cs typeface="arial"/>
                </a:rPr>
                <a:t>Highly useful as a self-assessment tool, I will use the findings because particular actions are pinpointed</a:t>
              </a:r>
              <a:endParaRPr lang="en-GB" sz="1600">
                <a:cs typeface="Arial" panose="020B0604020202020204"/>
              </a:endParaRPr>
            </a:p>
          </p:txBody>
        </p:sp>
        <p:pic>
          <p:nvPicPr>
            <p:cNvPr id="13" name="Graphic 12">
              <a:extLst>
                <a:ext uri="{FF2B5EF4-FFF2-40B4-BE49-F238E27FC236}">
                  <a16:creationId xmlns:a16="http://schemas.microsoft.com/office/drawing/2014/main" id="{F1361422-8560-4E30-A220-D8611890511A}"/>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flipV="1">
              <a:off x="7929031" y="2689005"/>
              <a:ext cx="598854" cy="598854"/>
            </a:xfrm>
            <a:prstGeom prst="rect">
              <a:avLst/>
            </a:prstGeom>
          </p:spPr>
        </p:pic>
        <p:pic>
          <p:nvPicPr>
            <p:cNvPr id="14" name="Graphic 13">
              <a:extLst>
                <a:ext uri="{FF2B5EF4-FFF2-40B4-BE49-F238E27FC236}">
                  <a16:creationId xmlns:a16="http://schemas.microsoft.com/office/drawing/2014/main" id="{610712D7-DC24-4E70-8911-83353ED7E6F7}"/>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71717" y="2304210"/>
              <a:ext cx="590550" cy="590550"/>
            </a:xfrm>
            <a:prstGeom prst="rect">
              <a:avLst/>
            </a:prstGeom>
          </p:spPr>
        </p:pic>
      </p:grpSp>
      <p:grpSp>
        <p:nvGrpSpPr>
          <p:cNvPr id="6" name="Group 5" descr="It has helped me focus and look to develop both my current skills and those areas of ignorance and the unknown&#10;">
            <a:extLst>
              <a:ext uri="{FF2B5EF4-FFF2-40B4-BE49-F238E27FC236}">
                <a16:creationId xmlns:a16="http://schemas.microsoft.com/office/drawing/2014/main" id="{C4F8F46F-DC66-4F7F-8B9E-E8F2F54AEE64}"/>
              </a:ext>
            </a:extLst>
          </p:cNvPr>
          <p:cNvGrpSpPr/>
          <p:nvPr/>
        </p:nvGrpSpPr>
        <p:grpSpPr>
          <a:xfrm>
            <a:off x="4589907" y="2229367"/>
            <a:ext cx="3781140" cy="983649"/>
            <a:chOff x="4771717" y="1147440"/>
            <a:chExt cx="3781140" cy="983649"/>
          </a:xfrm>
        </p:grpSpPr>
        <p:sp>
          <p:nvSpPr>
            <p:cNvPr id="8" name="Title 1" descr="It has helped me focus and look to develop both my current skills and those areas of ignorance and the unknown">
              <a:extLst>
                <a:ext uri="{FF2B5EF4-FFF2-40B4-BE49-F238E27FC236}">
                  <a16:creationId xmlns:a16="http://schemas.microsoft.com/office/drawing/2014/main" id="{F733E370-589C-4D4F-9123-EE29BB15A9E5}"/>
                </a:ext>
              </a:extLst>
            </p:cNvPr>
            <p:cNvSpPr txBox="1">
              <a:spLocks/>
            </p:cNvSpPr>
            <p:nvPr/>
          </p:nvSpPr>
          <p:spPr>
            <a:xfrm>
              <a:off x="5362267" y="1414980"/>
              <a:ext cx="2600654" cy="580275"/>
            </a:xfrm>
            <a:prstGeom prst="rect">
              <a:avLst/>
            </a:prstGeom>
          </p:spPr>
          <p:txBody>
            <a:bodyPr lIns="0" tIns="0" rIns="0" bIns="0" anchor="t"/>
            <a:lstStyle>
              <a:lvl1pPr algn="l" defTabSz="685800" rtl="0" eaLnBrk="1" latinLnBrk="0" hangingPunct="1">
                <a:lnSpc>
                  <a:spcPct val="100000"/>
                </a:lnSpc>
                <a:spcBef>
                  <a:spcPct val="0"/>
                </a:spcBef>
                <a:buNone/>
                <a:defRPr sz="2400" b="1" i="0" kern="1200">
                  <a:solidFill>
                    <a:schemeClr val="bg1"/>
                  </a:solidFill>
                  <a:latin typeface="+mn-lt"/>
                  <a:ea typeface="Roboto Black" panose="02000000000000000000" pitchFamily="2" charset="0"/>
                  <a:cs typeface="+mj-cs"/>
                </a:defRPr>
              </a:lvl1pPr>
            </a:lstStyle>
            <a:p>
              <a:pPr>
                <a:spcBef>
                  <a:spcPts val="2000"/>
                </a:spcBef>
              </a:pPr>
              <a:r>
                <a:rPr lang="en-US" sz="1100" b="0" i="1">
                  <a:latin typeface="arial"/>
                  <a:cs typeface="arial"/>
                </a:rPr>
                <a:t>It has helped me focus and look to develop both my current skills and those areas of ignorance and the unknown</a:t>
              </a:r>
              <a:endParaRPr lang="en-GB" sz="1600">
                <a:cs typeface="Arial" panose="020B0604020202020204"/>
              </a:endParaRPr>
            </a:p>
          </p:txBody>
        </p:sp>
        <p:pic>
          <p:nvPicPr>
            <p:cNvPr id="9" name="Graphic 8">
              <a:extLst>
                <a:ext uri="{FF2B5EF4-FFF2-40B4-BE49-F238E27FC236}">
                  <a16:creationId xmlns:a16="http://schemas.microsoft.com/office/drawing/2014/main" id="{8D02F2A6-FEE4-4E7C-B0D0-6EBB211557C1}"/>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flipV="1">
              <a:off x="7954003" y="1532235"/>
              <a:ext cx="598854" cy="598854"/>
            </a:xfrm>
            <a:prstGeom prst="rect">
              <a:avLst/>
            </a:prstGeom>
          </p:spPr>
        </p:pic>
        <p:pic>
          <p:nvPicPr>
            <p:cNvPr id="11" name="Graphic 10">
              <a:extLst>
                <a:ext uri="{FF2B5EF4-FFF2-40B4-BE49-F238E27FC236}">
                  <a16:creationId xmlns:a16="http://schemas.microsoft.com/office/drawing/2014/main" id="{8B6465E4-F976-4066-879F-7A012FC1A1C1}"/>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71717" y="1147440"/>
              <a:ext cx="590550" cy="590550"/>
            </a:xfrm>
            <a:prstGeom prst="rect">
              <a:avLst/>
            </a:prstGeom>
          </p:spPr>
        </p:pic>
      </p:grpSp>
      <p:grpSp>
        <p:nvGrpSpPr>
          <p:cNvPr id="24" name="Group 23" descr="The final report is a great tool to break down the areas for improvement and also areas of confidence&#10;">
            <a:extLst>
              <a:ext uri="{FF2B5EF4-FFF2-40B4-BE49-F238E27FC236}">
                <a16:creationId xmlns:a16="http://schemas.microsoft.com/office/drawing/2014/main" id="{8035A842-041A-4079-8BF7-7E211BA2543F}"/>
              </a:ext>
            </a:extLst>
          </p:cNvPr>
          <p:cNvGrpSpPr/>
          <p:nvPr/>
        </p:nvGrpSpPr>
        <p:grpSpPr>
          <a:xfrm>
            <a:off x="4594060" y="3295820"/>
            <a:ext cx="3777601" cy="983649"/>
            <a:chOff x="4689291" y="1839436"/>
            <a:chExt cx="3777601" cy="983649"/>
          </a:xfrm>
        </p:grpSpPr>
        <p:sp>
          <p:nvSpPr>
            <p:cNvPr id="15" name="Title 1" descr="It has helped me focus and look to develop both my current skills and those areas of ignorance and the unknown">
              <a:extLst>
                <a:ext uri="{FF2B5EF4-FFF2-40B4-BE49-F238E27FC236}">
                  <a16:creationId xmlns:a16="http://schemas.microsoft.com/office/drawing/2014/main" id="{30ED5891-3372-4ABA-99D6-A53355EF412D}"/>
                </a:ext>
              </a:extLst>
            </p:cNvPr>
            <p:cNvSpPr txBox="1">
              <a:spLocks/>
            </p:cNvSpPr>
            <p:nvPr/>
          </p:nvSpPr>
          <p:spPr>
            <a:xfrm>
              <a:off x="5279841" y="2106976"/>
              <a:ext cx="2596501" cy="580275"/>
            </a:xfrm>
            <a:prstGeom prst="rect">
              <a:avLst/>
            </a:prstGeom>
          </p:spPr>
          <p:txBody>
            <a:bodyPr lIns="0" tIns="0" rIns="0" bIns="0" anchor="t"/>
            <a:lstStyle>
              <a:lvl1pPr algn="l" defTabSz="685800" rtl="0" eaLnBrk="1" latinLnBrk="0" hangingPunct="1">
                <a:lnSpc>
                  <a:spcPct val="100000"/>
                </a:lnSpc>
                <a:spcBef>
                  <a:spcPct val="0"/>
                </a:spcBef>
                <a:buNone/>
                <a:defRPr sz="2400" b="1" i="0" kern="1200">
                  <a:solidFill>
                    <a:schemeClr val="bg1"/>
                  </a:solidFill>
                  <a:latin typeface="+mn-lt"/>
                  <a:ea typeface="Roboto Black" panose="02000000000000000000" pitchFamily="2" charset="0"/>
                  <a:cs typeface="+mj-cs"/>
                </a:defRPr>
              </a:lvl1pPr>
            </a:lstStyle>
            <a:p>
              <a:pPr>
                <a:spcBef>
                  <a:spcPts val="2000"/>
                </a:spcBef>
              </a:pPr>
              <a:r>
                <a:rPr lang="en-US" sz="1100" b="0" i="1">
                  <a:latin typeface="arial"/>
                  <a:cs typeface="arial"/>
                </a:rPr>
                <a:t>The final report is a great tool to break down the areas for improvement and also areas of confidence</a:t>
              </a:r>
              <a:endParaRPr lang="en-GB" sz="1600">
                <a:cs typeface="Arial" panose="020B0604020202020204"/>
              </a:endParaRPr>
            </a:p>
          </p:txBody>
        </p:sp>
        <p:pic>
          <p:nvPicPr>
            <p:cNvPr id="19" name="Graphic 18">
              <a:extLst>
                <a:ext uri="{FF2B5EF4-FFF2-40B4-BE49-F238E27FC236}">
                  <a16:creationId xmlns:a16="http://schemas.microsoft.com/office/drawing/2014/main" id="{3B4D22F5-F0ED-4EEB-B9C2-93692680FFFC}"/>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flipV="1">
              <a:off x="7868038" y="2224231"/>
              <a:ext cx="598854" cy="598854"/>
            </a:xfrm>
            <a:prstGeom prst="rect">
              <a:avLst/>
            </a:prstGeom>
          </p:spPr>
        </p:pic>
        <p:pic>
          <p:nvPicPr>
            <p:cNvPr id="20" name="Graphic 19">
              <a:extLst>
                <a:ext uri="{FF2B5EF4-FFF2-40B4-BE49-F238E27FC236}">
                  <a16:creationId xmlns:a16="http://schemas.microsoft.com/office/drawing/2014/main" id="{EAB187C9-6F27-4E24-8FE0-963D721A75D6}"/>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89291" y="1839436"/>
              <a:ext cx="590550" cy="590550"/>
            </a:xfrm>
            <a:prstGeom prst="rect">
              <a:avLst/>
            </a:prstGeom>
          </p:spPr>
        </p:pic>
      </p:grpSp>
      <p:cxnSp>
        <p:nvCxnSpPr>
          <p:cNvPr id="25" name="Straight Connector 24">
            <a:extLst>
              <a:ext uri="{FF2B5EF4-FFF2-40B4-BE49-F238E27FC236}">
                <a16:creationId xmlns:a16="http://schemas.microsoft.com/office/drawing/2014/main" id="{6B9662C6-48C1-42B4-8D4B-AE29DF317227}"/>
              </a:ext>
              <a:ext uri="{C183D7F6-B498-43B3-948B-1728B52AA6E4}">
                <adec:decorative xmlns:adec="http://schemas.microsoft.com/office/drawing/2017/decorative" val="1"/>
              </a:ext>
            </a:extLst>
          </p:cNvPr>
          <p:cNvCxnSpPr>
            <a:cxnSpLocks/>
          </p:cNvCxnSpPr>
          <p:nvPr/>
        </p:nvCxnSpPr>
        <p:spPr>
          <a:xfrm>
            <a:off x="4159865" y="1429556"/>
            <a:ext cx="0" cy="2714079"/>
          </a:xfrm>
          <a:prstGeom prst="line">
            <a:avLst/>
          </a:prstGeom>
          <a:ln>
            <a:solidFill>
              <a:schemeClr val="bg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915513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566EF-435F-45EB-B221-FC334E82B9C9}"/>
              </a:ext>
            </a:extLst>
          </p:cNvPr>
          <p:cNvSpPr>
            <a:spLocks noGrp="1"/>
          </p:cNvSpPr>
          <p:nvPr>
            <p:ph type="title"/>
          </p:nvPr>
        </p:nvSpPr>
        <p:spPr>
          <a:xfrm>
            <a:off x="1409651" y="2269633"/>
            <a:ext cx="6518277" cy="341572"/>
          </a:xfrm>
        </p:spPr>
        <p:txBody>
          <a:bodyPr/>
          <a:lstStyle/>
          <a:p>
            <a:pPr algn="ctr" rtl="0" eaLnBrk="1" latinLnBrk="0" hangingPunct="1"/>
            <a:r>
              <a:rPr lang="en-GB" sz="4000" b="0" kern="1200">
                <a:effectLst/>
                <a:latin typeface="Roboto Medium" panose="02000000000000000000" pitchFamily="2" charset="0"/>
                <a:ea typeface="Roboto Medium" panose="02000000000000000000" pitchFamily="2" charset="0"/>
                <a:cs typeface="+mn-cs"/>
              </a:rPr>
              <a:t>Thank you – we hope you join our community</a:t>
            </a:r>
            <a:endParaRPr lang="en-GB" sz="4000" b="0">
              <a:effectLst/>
              <a:latin typeface="Roboto Medium" panose="02000000000000000000" pitchFamily="2" charset="0"/>
              <a:ea typeface="Roboto Medium" panose="02000000000000000000" pitchFamily="2" charset="0"/>
            </a:endParaRPr>
          </a:p>
          <a:p>
            <a:pPr algn="ctr"/>
            <a:endParaRPr lang="en-GB" sz="4000" b="0"/>
          </a:p>
        </p:txBody>
      </p:sp>
      <p:pic>
        <p:nvPicPr>
          <p:cNvPr id="5" name="Graphic 4" descr="Users outline">
            <a:extLst>
              <a:ext uri="{FF2B5EF4-FFF2-40B4-BE49-F238E27FC236}">
                <a16:creationId xmlns:a16="http://schemas.microsoft.com/office/drawing/2014/main" id="{34D0FDCE-6C57-40C4-A633-666C23DB865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93306" y="483031"/>
            <a:ext cx="1957388" cy="1957388"/>
          </a:xfrm>
          <a:prstGeom prst="rect">
            <a:avLst/>
          </a:prstGeom>
        </p:spPr>
      </p:pic>
    </p:spTree>
    <p:extLst>
      <p:ext uri="{BB962C8B-B14F-4D97-AF65-F5344CB8AC3E}">
        <p14:creationId xmlns:p14="http://schemas.microsoft.com/office/powerpoint/2010/main" val="5599434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ACBFDC7-CBC6-4CA9-AC95-1DAF76402DD8}"/>
              </a:ext>
            </a:extLst>
          </p:cNvPr>
          <p:cNvSpPr>
            <a:spLocks noGrp="1"/>
          </p:cNvSpPr>
          <p:nvPr>
            <p:ph type="title"/>
          </p:nvPr>
        </p:nvSpPr>
        <p:spPr>
          <a:xfrm>
            <a:off x="248771" y="274638"/>
            <a:ext cx="3207192" cy="568803"/>
          </a:xfrm>
          <a:prstGeom prst="rect">
            <a:avLst/>
          </a:prstGeom>
        </p:spPr>
        <p:txBody>
          <a:bodyPr/>
          <a:lstStyle/>
          <a:p>
            <a:r>
              <a:rPr lang="en-GB">
                <a:latin typeface="Roboto Medium" panose="02000000000000000000" pitchFamily="2" charset="0"/>
                <a:ea typeface="Roboto Medium" panose="02000000000000000000" pitchFamily="2" charset="0"/>
              </a:rPr>
              <a:t>Contact us</a:t>
            </a:r>
          </a:p>
        </p:txBody>
      </p:sp>
      <p:sp>
        <p:nvSpPr>
          <p:cNvPr id="4" name="Text Placeholder 3">
            <a:extLst>
              <a:ext uri="{FF2B5EF4-FFF2-40B4-BE49-F238E27FC236}">
                <a16:creationId xmlns:a16="http://schemas.microsoft.com/office/drawing/2014/main" id="{A01836F6-E479-41C7-ABBE-F89973FBA2AB}"/>
              </a:ext>
            </a:extLst>
          </p:cNvPr>
          <p:cNvSpPr>
            <a:spLocks noGrp="1"/>
          </p:cNvSpPr>
          <p:nvPr>
            <p:ph type="body" idx="4294967295"/>
          </p:nvPr>
        </p:nvSpPr>
        <p:spPr>
          <a:xfrm>
            <a:off x="779135" y="2184975"/>
            <a:ext cx="3097189" cy="255741"/>
          </a:xfrm>
          <a:prstGeom prst="rect">
            <a:avLst/>
          </a:prstGeom>
        </p:spPr>
        <p:txBody>
          <a:bodyPr lIns="91440" tIns="45720" rIns="91440" bIns="45720" anchor="t"/>
          <a:lstStyle/>
          <a:p>
            <a:pPr marL="0" indent="0">
              <a:buNone/>
            </a:pPr>
            <a:r>
              <a:rPr lang="en-GB" sz="1600">
                <a:solidFill>
                  <a:schemeClr val="bg1"/>
                </a:solidFill>
                <a:latin typeface="Roboto Medium"/>
                <a:ea typeface="Roboto Medium"/>
                <a:cs typeface="Roboto Medium"/>
              </a:rPr>
              <a:t>help@jisc.ac.uk</a:t>
            </a:r>
          </a:p>
        </p:txBody>
      </p:sp>
    </p:spTree>
    <p:extLst>
      <p:ext uri="{BB962C8B-B14F-4D97-AF65-F5344CB8AC3E}">
        <p14:creationId xmlns:p14="http://schemas.microsoft.com/office/powerpoint/2010/main" val="2126960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E15D858-3A24-4587-8D4F-35490F97549B}"/>
              </a:ext>
            </a:extLst>
          </p:cNvPr>
          <p:cNvSpPr>
            <a:spLocks noGrp="1"/>
          </p:cNvSpPr>
          <p:nvPr>
            <p:ph type="title"/>
          </p:nvPr>
        </p:nvSpPr>
        <p:spPr/>
        <p:txBody>
          <a:bodyPr/>
          <a:lstStyle/>
          <a:p>
            <a:r>
              <a:rPr lang="en-GB">
                <a:latin typeface="Roboto Medium" panose="02000000000000000000" pitchFamily="2" charset="0"/>
                <a:ea typeface="Roboto Medium" panose="02000000000000000000" pitchFamily="2" charset="0"/>
              </a:rPr>
              <a:t>Digital capability is important</a:t>
            </a:r>
          </a:p>
        </p:txBody>
      </p:sp>
      <p:sp>
        <p:nvSpPr>
          <p:cNvPr id="9" name="Text Placeholder 8">
            <a:extLst>
              <a:ext uri="{FF2B5EF4-FFF2-40B4-BE49-F238E27FC236}">
                <a16:creationId xmlns:a16="http://schemas.microsoft.com/office/drawing/2014/main" id="{49102BAF-4E34-4B9D-94D0-A3D49C66E32E}"/>
              </a:ext>
            </a:extLst>
          </p:cNvPr>
          <p:cNvSpPr>
            <a:spLocks noGrp="1"/>
          </p:cNvSpPr>
          <p:nvPr>
            <p:ph type="body" idx="13"/>
          </p:nvPr>
        </p:nvSpPr>
        <p:spPr>
          <a:xfrm>
            <a:off x="358774" y="822412"/>
            <a:ext cx="6518277" cy="255741"/>
          </a:xfrm>
        </p:spPr>
        <p:txBody>
          <a:bodyPr/>
          <a:lstStyle/>
          <a:p>
            <a:r>
              <a:rPr lang="en-GB">
                <a:latin typeface="Roboto Medium" panose="02000000000000000000" pitchFamily="2" charset="0"/>
              </a:rPr>
              <a:t>Our world is changing…</a:t>
            </a:r>
          </a:p>
        </p:txBody>
      </p:sp>
      <p:sp>
        <p:nvSpPr>
          <p:cNvPr id="8" name="Content Placeholder 7">
            <a:extLst>
              <a:ext uri="{FF2B5EF4-FFF2-40B4-BE49-F238E27FC236}">
                <a16:creationId xmlns:a16="http://schemas.microsoft.com/office/drawing/2014/main" id="{494D3C50-69BA-4C38-AD11-76B7C7746177}"/>
              </a:ext>
            </a:extLst>
          </p:cNvPr>
          <p:cNvSpPr>
            <a:spLocks noGrp="1"/>
          </p:cNvSpPr>
          <p:nvPr>
            <p:ph idx="1"/>
          </p:nvPr>
        </p:nvSpPr>
        <p:spPr>
          <a:xfrm>
            <a:off x="358775" y="1129756"/>
            <a:ext cx="6518276" cy="1875703"/>
          </a:xfrm>
        </p:spPr>
        <p:txBody>
          <a:bodyPr/>
          <a:lstStyle/>
          <a:p>
            <a:pPr marL="266700" indent="-266700">
              <a:lnSpc>
                <a:spcPct val="150000"/>
              </a:lnSpc>
              <a:spcAft>
                <a:spcPts val="1200"/>
              </a:spcAft>
            </a:pPr>
            <a:r>
              <a:rPr lang="en-GB">
                <a:latin typeface="Roboto Medium" panose="02000000000000000000" pitchFamily="2" charset="0"/>
                <a:ea typeface="Roboto Medium" panose="02000000000000000000" pitchFamily="2" charset="0"/>
              </a:rPr>
              <a:t>Changes in the digital landscape have accelerated</a:t>
            </a:r>
          </a:p>
          <a:p>
            <a:pPr marL="266700" indent="-266700">
              <a:lnSpc>
                <a:spcPct val="150000"/>
              </a:lnSpc>
              <a:spcAft>
                <a:spcPts val="1200"/>
              </a:spcAft>
            </a:pPr>
            <a:r>
              <a:rPr lang="en-GB">
                <a:latin typeface="Roboto Medium" panose="02000000000000000000" pitchFamily="2" charset="0"/>
                <a:ea typeface="Roboto Medium" panose="02000000000000000000" pitchFamily="2" charset="0"/>
              </a:rPr>
              <a:t>Changes in learner expectations</a:t>
            </a:r>
          </a:p>
          <a:p>
            <a:pPr marL="266700" indent="-266700">
              <a:spcAft>
                <a:spcPts val="1200"/>
              </a:spcAft>
            </a:pPr>
            <a:r>
              <a:rPr lang="en-GB">
                <a:latin typeface="Roboto Medium" panose="02000000000000000000" pitchFamily="2" charset="0"/>
                <a:ea typeface="Roboto Medium" panose="02000000000000000000" pitchFamily="2" charset="0"/>
              </a:rPr>
              <a:t>Digital capabilities are key employability skills</a:t>
            </a:r>
          </a:p>
          <a:p>
            <a:pPr marL="447675" lvl="2" indent="-179388">
              <a:spcAft>
                <a:spcPts val="1200"/>
              </a:spcAft>
            </a:pPr>
            <a:r>
              <a:rPr lang="en-GB">
                <a:latin typeface="Roboto Medium" panose="02000000000000000000" pitchFamily="2" charset="0"/>
                <a:ea typeface="Roboto Medium" panose="02000000000000000000" pitchFamily="2" charset="0"/>
              </a:rPr>
              <a:t>Employers are looking for knowledge and skills</a:t>
            </a:r>
          </a:p>
          <a:p>
            <a:pPr marL="447675" lvl="2" indent="-179388">
              <a:spcAft>
                <a:spcPts val="1200"/>
              </a:spcAft>
            </a:pPr>
            <a:r>
              <a:rPr lang="en-GB">
                <a:latin typeface="Roboto Medium" panose="02000000000000000000" pitchFamily="2" charset="0"/>
                <a:ea typeface="Roboto Medium" panose="02000000000000000000" pitchFamily="2" charset="0"/>
              </a:rPr>
              <a:t>Digital skills gaps concerning industry leaders</a:t>
            </a:r>
          </a:p>
        </p:txBody>
      </p:sp>
      <p:sp>
        <p:nvSpPr>
          <p:cNvPr id="6" name="Title 1">
            <a:extLst>
              <a:ext uri="{FF2B5EF4-FFF2-40B4-BE49-F238E27FC236}">
                <a16:creationId xmlns:a16="http://schemas.microsoft.com/office/drawing/2014/main" id="{07B85384-7E33-4B95-8A7D-F8345E73B905}"/>
              </a:ext>
            </a:extLst>
          </p:cNvPr>
          <p:cNvSpPr txBox="1">
            <a:spLocks/>
          </p:cNvSpPr>
          <p:nvPr/>
        </p:nvSpPr>
        <p:spPr>
          <a:xfrm>
            <a:off x="987408" y="4162713"/>
            <a:ext cx="6717431" cy="995374"/>
          </a:xfrm>
          <a:prstGeom prst="rect">
            <a:avLst/>
          </a:prstGeom>
        </p:spPr>
        <p:txBody>
          <a:bodyPr lIns="0" tIns="0" rIns="0" bIns="0" anchor="t"/>
          <a:lstStyle>
            <a:lvl1pPr algn="l" defTabSz="685800" rtl="0" eaLnBrk="1" latinLnBrk="0" hangingPunct="1">
              <a:lnSpc>
                <a:spcPct val="100000"/>
              </a:lnSpc>
              <a:spcBef>
                <a:spcPct val="0"/>
              </a:spcBef>
              <a:buNone/>
              <a:defRPr sz="2400" b="1" i="0" kern="1200">
                <a:solidFill>
                  <a:schemeClr val="bg1"/>
                </a:solidFill>
                <a:latin typeface="+mn-lt"/>
                <a:ea typeface="Roboto Black" panose="02000000000000000000" pitchFamily="2" charset="0"/>
                <a:cs typeface="+mj-cs"/>
              </a:defRPr>
            </a:lvl1pPr>
          </a:lstStyle>
          <a:p>
            <a:pPr>
              <a:spcBef>
                <a:spcPts val="2000"/>
              </a:spcBef>
            </a:pPr>
            <a:r>
              <a:rPr lang="en-US" sz="1600" b="0" i="1">
                <a:latin typeface="Roboto Medium" panose="02000000000000000000" pitchFamily="2" charset="0"/>
                <a:ea typeface="Roboto Medium" panose="02000000000000000000" pitchFamily="2" charset="0"/>
                <a:cs typeface="arial"/>
              </a:rPr>
              <a:t>Over eighty per cent of all jobs advertised in the UK now require digital skills </a:t>
            </a:r>
            <a:br>
              <a:rPr lang="en-GB" sz="1800" b="0" i="1">
                <a:latin typeface="Roboto Medium" panose="02000000000000000000" pitchFamily="2" charset="0"/>
                <a:ea typeface="Roboto Medium" panose="02000000000000000000" pitchFamily="2" charset="0"/>
                <a:cs typeface="arial"/>
              </a:rPr>
            </a:br>
            <a:br>
              <a:rPr lang="en-GB" sz="1800" b="0" i="1">
                <a:latin typeface="Roboto Medium" panose="02000000000000000000" pitchFamily="2" charset="0"/>
                <a:ea typeface="Roboto Medium" panose="02000000000000000000" pitchFamily="2" charset="0"/>
                <a:cs typeface="arial"/>
              </a:rPr>
            </a:br>
            <a:r>
              <a:rPr lang="en-US" sz="1050">
                <a:solidFill>
                  <a:prstClr val="white"/>
                </a:solidFill>
                <a:latin typeface="Roboto Medium" panose="02000000000000000000" pitchFamily="2" charset="0"/>
                <a:ea typeface="Roboto Medium" panose="02000000000000000000" pitchFamily="2" charset="0"/>
                <a:cs typeface="arial"/>
              </a:rPr>
              <a:t>New Digital Strategy to make UK a global tech superpower </a:t>
            </a:r>
            <a:r>
              <a:rPr lang="en-GB" sz="1050">
                <a:solidFill>
                  <a:prstClr val="white"/>
                </a:solidFill>
                <a:latin typeface="Roboto Medium" panose="02000000000000000000" pitchFamily="2" charset="0"/>
                <a:ea typeface="Roboto Medium" panose="02000000000000000000" pitchFamily="2" charset="0"/>
                <a:cs typeface="arial"/>
              </a:rPr>
              <a:t>2022</a:t>
            </a:r>
            <a:br>
              <a:rPr lang="en-GB" sz="1800" b="0">
                <a:latin typeface="arial"/>
                <a:cs typeface="arial"/>
              </a:rPr>
            </a:br>
            <a:endParaRPr lang="en-GB" sz="1800">
              <a:cs typeface="Arial" panose="020B0604020202020204"/>
            </a:endParaRPr>
          </a:p>
        </p:txBody>
      </p:sp>
      <p:pic>
        <p:nvPicPr>
          <p:cNvPr id="10" name="Graphic 9">
            <a:extLst>
              <a:ext uri="{FF2B5EF4-FFF2-40B4-BE49-F238E27FC236}">
                <a16:creationId xmlns:a16="http://schemas.microsoft.com/office/drawing/2014/main" id="{DF8FB597-857C-4786-9B96-23157EDCA6B0}"/>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7575930" y="3923115"/>
            <a:ext cx="736540" cy="736540"/>
          </a:xfrm>
          <a:prstGeom prst="rect">
            <a:avLst/>
          </a:prstGeom>
        </p:spPr>
      </p:pic>
      <p:pic>
        <p:nvPicPr>
          <p:cNvPr id="11" name="Graphic 10">
            <a:extLst>
              <a:ext uri="{FF2B5EF4-FFF2-40B4-BE49-F238E27FC236}">
                <a16:creationId xmlns:a16="http://schemas.microsoft.com/office/drawing/2014/main" id="{6D2FFD62-05A0-4AE9-9A68-F70864A5ADE1}"/>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8774" y="3840498"/>
            <a:ext cx="736540" cy="736540"/>
          </a:xfrm>
          <a:prstGeom prst="rect">
            <a:avLst/>
          </a:prstGeom>
        </p:spPr>
      </p:pic>
    </p:spTree>
    <p:extLst>
      <p:ext uri="{BB962C8B-B14F-4D97-AF65-F5344CB8AC3E}">
        <p14:creationId xmlns:p14="http://schemas.microsoft.com/office/powerpoint/2010/main" val="3965923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E15D858-3A24-4587-8D4F-35490F97549B}"/>
              </a:ext>
            </a:extLst>
          </p:cNvPr>
          <p:cNvSpPr>
            <a:spLocks noGrp="1"/>
          </p:cNvSpPr>
          <p:nvPr>
            <p:ph type="title"/>
          </p:nvPr>
        </p:nvSpPr>
        <p:spPr/>
        <p:txBody>
          <a:bodyPr/>
          <a:lstStyle/>
          <a:p>
            <a:r>
              <a:rPr lang="en-GB"/>
              <a:t>It’s not just about looking outwards</a:t>
            </a:r>
          </a:p>
        </p:txBody>
      </p:sp>
      <p:sp>
        <p:nvSpPr>
          <p:cNvPr id="9" name="Text Placeholder 8">
            <a:extLst>
              <a:ext uri="{FF2B5EF4-FFF2-40B4-BE49-F238E27FC236}">
                <a16:creationId xmlns:a16="http://schemas.microsoft.com/office/drawing/2014/main" id="{49102BAF-4E34-4B9D-94D0-A3D49C66E32E}"/>
              </a:ext>
            </a:extLst>
          </p:cNvPr>
          <p:cNvSpPr>
            <a:spLocks noGrp="1"/>
          </p:cNvSpPr>
          <p:nvPr>
            <p:ph type="body" idx="13"/>
          </p:nvPr>
        </p:nvSpPr>
        <p:spPr>
          <a:xfrm>
            <a:off x="358774" y="1047262"/>
            <a:ext cx="7181278" cy="255741"/>
          </a:xfrm>
        </p:spPr>
        <p:txBody>
          <a:bodyPr/>
          <a:lstStyle/>
          <a:p>
            <a:r>
              <a:rPr lang="en-GB"/>
              <a:t>Building digital capability is about reflection and development</a:t>
            </a:r>
          </a:p>
        </p:txBody>
      </p:sp>
      <p:sp>
        <p:nvSpPr>
          <p:cNvPr id="8" name="Content Placeholder 7">
            <a:extLst>
              <a:ext uri="{FF2B5EF4-FFF2-40B4-BE49-F238E27FC236}">
                <a16:creationId xmlns:a16="http://schemas.microsoft.com/office/drawing/2014/main" id="{494D3C50-69BA-4C38-AD11-76B7C7746177}"/>
              </a:ext>
            </a:extLst>
          </p:cNvPr>
          <p:cNvSpPr>
            <a:spLocks noGrp="1"/>
          </p:cNvSpPr>
          <p:nvPr>
            <p:ph idx="1"/>
          </p:nvPr>
        </p:nvSpPr>
        <p:spPr/>
        <p:txBody>
          <a:bodyPr/>
          <a:lstStyle/>
          <a:p>
            <a:pPr marL="268288" indent="-268288">
              <a:spcAft>
                <a:spcPts val="1200"/>
              </a:spcAft>
            </a:pPr>
            <a:r>
              <a:rPr lang="en-GB">
                <a:latin typeface="Roboto Medium" panose="02000000000000000000" pitchFamily="2" charset="0"/>
                <a:ea typeface="Roboto Medium" panose="02000000000000000000" pitchFamily="2" charset="0"/>
              </a:rPr>
              <a:t>Around 44% of staff were provided with guidance about the digital skills needed for their teaching role </a:t>
            </a:r>
            <a:r>
              <a:rPr lang="en-GB" sz="1400">
                <a:latin typeface="Roboto Medium" panose="02000000000000000000" pitchFamily="2" charset="0"/>
                <a:ea typeface="Roboto Medium" panose="02000000000000000000" pitchFamily="2" charset="0"/>
              </a:rPr>
              <a:t>(December 2022)</a:t>
            </a:r>
          </a:p>
          <a:p>
            <a:pPr marL="268288" indent="-268288">
              <a:spcAft>
                <a:spcPts val="1200"/>
              </a:spcAft>
            </a:pPr>
            <a:r>
              <a:rPr lang="en-GB">
                <a:latin typeface="Roboto Medium" panose="02000000000000000000" pitchFamily="2" charset="0"/>
                <a:ea typeface="Roboto Medium" panose="02000000000000000000" pitchFamily="2" charset="0"/>
              </a:rPr>
              <a:t>Around 14% of staff were provided with an assessment of their digital skills and training needs </a:t>
            </a:r>
            <a:r>
              <a:rPr lang="en-GB" sz="1400">
                <a:latin typeface="Roboto Medium" panose="02000000000000000000" pitchFamily="2" charset="0"/>
                <a:ea typeface="Roboto Medium" panose="02000000000000000000" pitchFamily="2" charset="0"/>
              </a:rPr>
              <a:t>(December 2022)</a:t>
            </a:r>
            <a:endParaRPr lang="en-GB">
              <a:latin typeface="Roboto Medium" panose="02000000000000000000" pitchFamily="2" charset="0"/>
              <a:ea typeface="Roboto Medium" panose="02000000000000000000" pitchFamily="2" charset="0"/>
            </a:endParaRPr>
          </a:p>
          <a:p>
            <a:pPr marL="268288" indent="-268288">
              <a:spcAft>
                <a:spcPts val="1200"/>
              </a:spcAft>
            </a:pPr>
            <a:r>
              <a:rPr lang="en-GB">
                <a:latin typeface="Roboto Medium" panose="02000000000000000000" pitchFamily="2" charset="0"/>
                <a:ea typeface="Roboto Medium" panose="02000000000000000000" pitchFamily="2" charset="0"/>
              </a:rPr>
              <a:t>Almost 50% of students received guidance about digital skills required for their course </a:t>
            </a:r>
            <a:r>
              <a:rPr lang="en-GB" sz="1400">
                <a:latin typeface="Roboto Medium" panose="02000000000000000000" pitchFamily="2" charset="0"/>
                <a:ea typeface="Roboto Medium" panose="02000000000000000000" pitchFamily="2" charset="0"/>
              </a:rPr>
              <a:t>(September 2022)</a:t>
            </a:r>
          </a:p>
          <a:p>
            <a:pPr marL="268288" indent="-268288">
              <a:spcAft>
                <a:spcPts val="1200"/>
              </a:spcAft>
            </a:pPr>
            <a:r>
              <a:rPr lang="en-GB">
                <a:latin typeface="Roboto Medium" panose="02000000000000000000" pitchFamily="2" charset="0"/>
                <a:ea typeface="Roboto Medium" panose="02000000000000000000" pitchFamily="2" charset="0"/>
              </a:rPr>
              <a:t>Approximately 39% of students had time to explore new digital tools and approaches </a:t>
            </a:r>
            <a:r>
              <a:rPr lang="en-GB" sz="1400">
                <a:latin typeface="Roboto Medium" panose="02000000000000000000" pitchFamily="2" charset="0"/>
                <a:ea typeface="Roboto Medium" panose="02000000000000000000" pitchFamily="2" charset="0"/>
              </a:rPr>
              <a:t>(September 2022)</a:t>
            </a:r>
          </a:p>
          <a:p>
            <a:pPr marL="268288" indent="-268288">
              <a:spcAft>
                <a:spcPts val="1200"/>
              </a:spcAft>
            </a:pPr>
            <a:endParaRPr lang="en-GB">
              <a:latin typeface="Roboto Medium" panose="02000000000000000000" pitchFamily="2" charset="0"/>
              <a:ea typeface="Roboto Medium" panose="02000000000000000000" pitchFamily="2" charset="0"/>
            </a:endParaRPr>
          </a:p>
        </p:txBody>
      </p:sp>
    </p:spTree>
    <p:extLst>
      <p:ext uri="{BB962C8B-B14F-4D97-AF65-F5344CB8AC3E}">
        <p14:creationId xmlns:p14="http://schemas.microsoft.com/office/powerpoint/2010/main" val="4014105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4FC29-4BE7-439C-A1A4-01FB8B5661CA}"/>
              </a:ext>
            </a:extLst>
          </p:cNvPr>
          <p:cNvSpPr>
            <a:spLocks noGrp="1"/>
          </p:cNvSpPr>
          <p:nvPr>
            <p:ph type="title"/>
          </p:nvPr>
        </p:nvSpPr>
        <p:spPr/>
        <p:txBody>
          <a:bodyPr/>
          <a:lstStyle/>
          <a:p>
            <a:r>
              <a:rPr lang="en-GB" sz="4000" b="0">
                <a:latin typeface="Roboto Medium" panose="02000000000000000000" pitchFamily="2" charset="0"/>
                <a:ea typeface="Roboto Medium" panose="02000000000000000000" pitchFamily="2" charset="0"/>
              </a:rPr>
              <a:t>The concept</a:t>
            </a:r>
          </a:p>
        </p:txBody>
      </p:sp>
    </p:spTree>
    <p:extLst>
      <p:ext uri="{BB962C8B-B14F-4D97-AF65-F5344CB8AC3E}">
        <p14:creationId xmlns:p14="http://schemas.microsoft.com/office/powerpoint/2010/main" val="3301162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759F85A-0C6F-47D5-8AF2-84BE375DB549}"/>
              </a:ext>
            </a:extLst>
          </p:cNvPr>
          <p:cNvSpPr>
            <a:spLocks noGrp="1"/>
          </p:cNvSpPr>
          <p:nvPr>
            <p:ph type="title"/>
          </p:nvPr>
        </p:nvSpPr>
        <p:spPr/>
        <p:txBody>
          <a:bodyPr/>
          <a:lstStyle/>
          <a:p>
            <a:r>
              <a:rPr lang="en-GB">
                <a:latin typeface="Roboto Medium" panose="02000000000000000000" pitchFamily="2" charset="0"/>
                <a:ea typeface="Roboto Medium" panose="02000000000000000000" pitchFamily="2" charset="0"/>
              </a:rPr>
              <a:t>The service</a:t>
            </a:r>
          </a:p>
        </p:txBody>
      </p:sp>
      <p:pic>
        <p:nvPicPr>
          <p:cNvPr id="12" name="Picture 11" descr="Graphic showing the elements of the building digital capability service: discovery tool, organisational models, service website, training courses, community of practice, expert consultancy. ">
            <a:extLst>
              <a:ext uri="{FF2B5EF4-FFF2-40B4-BE49-F238E27FC236}">
                <a16:creationId xmlns:a16="http://schemas.microsoft.com/office/drawing/2014/main" id="{E2C76C59-4574-49EB-8AAC-1A4A239E92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62398"/>
            <a:ext cx="7772400" cy="5443374"/>
          </a:xfrm>
          <a:prstGeom prst="rect">
            <a:avLst/>
          </a:prstGeom>
        </p:spPr>
      </p:pic>
    </p:spTree>
    <p:extLst>
      <p:ext uri="{BB962C8B-B14F-4D97-AF65-F5344CB8AC3E}">
        <p14:creationId xmlns:p14="http://schemas.microsoft.com/office/powerpoint/2010/main" val="4162500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3D14F81-E71A-4477-94BA-F0D47F6ADB8F}"/>
              </a:ext>
            </a:extLst>
          </p:cNvPr>
          <p:cNvSpPr>
            <a:spLocks noGrp="1"/>
          </p:cNvSpPr>
          <p:nvPr>
            <p:ph type="title"/>
          </p:nvPr>
        </p:nvSpPr>
        <p:spPr/>
        <p:txBody>
          <a:bodyPr/>
          <a:lstStyle/>
          <a:p>
            <a:r>
              <a:rPr lang="en-GB">
                <a:solidFill>
                  <a:schemeClr val="bg1"/>
                </a:solidFill>
              </a:rPr>
              <a:t>The </a:t>
            </a:r>
            <a:r>
              <a:rPr lang="en-GB">
                <a:solidFill>
                  <a:schemeClr val="bg1"/>
                </a:solidFill>
                <a:latin typeface="Roboto Medium" panose="02000000000000000000" pitchFamily="2" charset="0"/>
                <a:ea typeface="Roboto Medium" panose="02000000000000000000" pitchFamily="2" charset="0"/>
              </a:rPr>
              <a:t>framework</a:t>
            </a:r>
          </a:p>
        </p:txBody>
      </p:sp>
      <p:sp>
        <p:nvSpPr>
          <p:cNvPr id="4" name="Content Placeholder 3">
            <a:extLst>
              <a:ext uri="{FF2B5EF4-FFF2-40B4-BE49-F238E27FC236}">
                <a16:creationId xmlns:a16="http://schemas.microsoft.com/office/drawing/2014/main" id="{A5EC6610-B764-9D04-9F6D-0A4926E70310}"/>
              </a:ext>
            </a:extLst>
          </p:cNvPr>
          <p:cNvSpPr>
            <a:spLocks noGrp="1"/>
          </p:cNvSpPr>
          <p:nvPr>
            <p:ph idx="1"/>
          </p:nvPr>
        </p:nvSpPr>
        <p:spPr>
          <a:xfrm>
            <a:off x="358776" y="1429556"/>
            <a:ext cx="4213224" cy="3013858"/>
          </a:xfrm>
        </p:spPr>
        <p:txBody>
          <a:bodyPr/>
          <a:lstStyle/>
          <a:p>
            <a:r>
              <a:rPr lang="en-US">
                <a:latin typeface="Roboto Medium" panose="02000000000000000000" pitchFamily="2" charset="0"/>
                <a:ea typeface="Roboto Medium" panose="02000000000000000000" pitchFamily="2" charset="0"/>
              </a:rPr>
              <a:t>Sector developed framework updated September 2022</a:t>
            </a:r>
          </a:p>
          <a:p>
            <a:endParaRPr lang="en-US">
              <a:latin typeface="Roboto Medium" panose="02000000000000000000" pitchFamily="2" charset="0"/>
              <a:ea typeface="Roboto Medium" panose="02000000000000000000" pitchFamily="2" charset="0"/>
            </a:endParaRPr>
          </a:p>
          <a:p>
            <a:r>
              <a:rPr lang="en-US">
                <a:latin typeface="Roboto Medium" panose="02000000000000000000" pitchFamily="2" charset="0"/>
                <a:ea typeface="Roboto Medium" panose="02000000000000000000" pitchFamily="2" charset="0"/>
              </a:rPr>
              <a:t>Digital identity and wellbeing surrounds all </a:t>
            </a:r>
            <a:br>
              <a:rPr lang="en-US">
                <a:latin typeface="Roboto Medium" panose="02000000000000000000" pitchFamily="2" charset="0"/>
                <a:ea typeface="Roboto Medium" panose="02000000000000000000" pitchFamily="2" charset="0"/>
              </a:rPr>
            </a:br>
            <a:endParaRPr lang="en-US">
              <a:latin typeface="Roboto Medium" panose="02000000000000000000" pitchFamily="2" charset="0"/>
              <a:ea typeface="Roboto Medium" panose="02000000000000000000" pitchFamily="2" charset="0"/>
            </a:endParaRPr>
          </a:p>
          <a:p>
            <a:r>
              <a:rPr lang="en-US">
                <a:latin typeface="Roboto Medium" panose="02000000000000000000" pitchFamily="2" charset="0"/>
                <a:ea typeface="Roboto Medium" panose="02000000000000000000" pitchFamily="2" charset="0"/>
              </a:rPr>
              <a:t>Widely used framework both nationally and internationally </a:t>
            </a:r>
            <a:endParaRPr lang="en-GB">
              <a:latin typeface="Roboto Medium" panose="02000000000000000000" pitchFamily="2" charset="0"/>
              <a:ea typeface="Roboto Medium" panose="02000000000000000000" pitchFamily="2" charset="0"/>
            </a:endParaRPr>
          </a:p>
        </p:txBody>
      </p:sp>
      <p:pic>
        <p:nvPicPr>
          <p:cNvPr id="3" name="Picture 2" descr="ALT Tag to follow via Dom">
            <a:extLst>
              <a:ext uri="{FF2B5EF4-FFF2-40B4-BE49-F238E27FC236}">
                <a16:creationId xmlns:a16="http://schemas.microsoft.com/office/drawing/2014/main" id="{42013618-5A5F-DF6D-A367-12E83685D6DF}"/>
              </a:ext>
            </a:extLst>
          </p:cNvPr>
          <p:cNvPicPr>
            <a:picLocks noChangeAspect="1"/>
          </p:cNvPicPr>
          <p:nvPr/>
        </p:nvPicPr>
        <p:blipFill>
          <a:blip r:embed="rId3"/>
          <a:stretch>
            <a:fillRect/>
          </a:stretch>
        </p:blipFill>
        <p:spPr>
          <a:xfrm>
            <a:off x="4717598" y="279868"/>
            <a:ext cx="3622224" cy="4748736"/>
          </a:xfrm>
          <a:prstGeom prst="rect">
            <a:avLst/>
          </a:prstGeom>
        </p:spPr>
      </p:pic>
    </p:spTree>
    <p:extLst>
      <p:ext uri="{BB962C8B-B14F-4D97-AF65-F5344CB8AC3E}">
        <p14:creationId xmlns:p14="http://schemas.microsoft.com/office/powerpoint/2010/main" val="159559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3D14F81-E71A-4477-94BA-F0D47F6ADB8F}"/>
              </a:ext>
            </a:extLst>
          </p:cNvPr>
          <p:cNvSpPr>
            <a:spLocks noGrp="1"/>
          </p:cNvSpPr>
          <p:nvPr>
            <p:ph type="title"/>
          </p:nvPr>
        </p:nvSpPr>
        <p:spPr/>
        <p:txBody>
          <a:bodyPr>
            <a:normAutofit/>
          </a:bodyPr>
          <a:lstStyle/>
          <a:p>
            <a:pPr>
              <a:lnSpc>
                <a:spcPct val="90000"/>
              </a:lnSpc>
            </a:pPr>
            <a:r>
              <a:rPr lang="en-GB">
                <a:latin typeface="Roboto Medium" panose="02000000000000000000" pitchFamily="2" charset="0"/>
                <a:ea typeface="Roboto Medium" panose="02000000000000000000" pitchFamily="2" charset="0"/>
              </a:rPr>
              <a:t>Putting the framework into context</a:t>
            </a:r>
          </a:p>
        </p:txBody>
      </p:sp>
      <p:sp>
        <p:nvSpPr>
          <p:cNvPr id="12" name="Text Placeholder 2">
            <a:extLst>
              <a:ext uri="{FF2B5EF4-FFF2-40B4-BE49-F238E27FC236}">
                <a16:creationId xmlns:a16="http://schemas.microsoft.com/office/drawing/2014/main" id="{C4ED0B97-7EA3-4258-98D7-63238C080938}"/>
              </a:ext>
            </a:extLst>
          </p:cNvPr>
          <p:cNvSpPr>
            <a:spLocks noGrp="1"/>
          </p:cNvSpPr>
          <p:nvPr>
            <p:ph type="body" idx="13"/>
          </p:nvPr>
        </p:nvSpPr>
        <p:spPr/>
        <p:txBody>
          <a:bodyPr/>
          <a:lstStyle/>
          <a:p>
            <a:r>
              <a:rPr lang="en-US" sz="1600">
                <a:latin typeface="Roboto Medium" panose="02000000000000000000" pitchFamily="2" charset="0"/>
              </a:rPr>
              <a:t>Adapting the framework to your setting</a:t>
            </a:r>
          </a:p>
        </p:txBody>
      </p:sp>
      <p:sp>
        <p:nvSpPr>
          <p:cNvPr id="14" name="Content Placeholder 3">
            <a:extLst>
              <a:ext uri="{FF2B5EF4-FFF2-40B4-BE49-F238E27FC236}">
                <a16:creationId xmlns:a16="http://schemas.microsoft.com/office/drawing/2014/main" id="{D9514CD9-0F07-4481-B8EB-9B0CDADA0628}"/>
              </a:ext>
            </a:extLst>
          </p:cNvPr>
          <p:cNvSpPr>
            <a:spLocks noGrp="1"/>
          </p:cNvSpPr>
          <p:nvPr>
            <p:ph idx="1"/>
          </p:nvPr>
        </p:nvSpPr>
        <p:spPr/>
        <p:txBody>
          <a:bodyPr/>
          <a:lstStyle/>
          <a:p>
            <a:pPr marL="0" indent="0">
              <a:buNone/>
            </a:pPr>
            <a:r>
              <a:rPr lang="en-US" sz="1600">
                <a:latin typeface="Roboto Medium" panose="02000000000000000000" pitchFamily="2" charset="0"/>
                <a:ea typeface="Roboto Medium" panose="02000000000000000000" pitchFamily="2" charset="0"/>
              </a:rPr>
              <a:t>Nine role profiles</a:t>
            </a:r>
          </a:p>
          <a:p>
            <a:pPr marL="268288" lvl="1" indent="-268288"/>
            <a:r>
              <a:rPr lang="en-US" sz="1600">
                <a:latin typeface="Roboto Medium" panose="02000000000000000000" pitchFamily="2" charset="0"/>
                <a:ea typeface="Roboto Medium" panose="02000000000000000000" pitchFamily="2" charset="0"/>
              </a:rPr>
              <a:t>HE teacher</a:t>
            </a:r>
          </a:p>
          <a:p>
            <a:pPr marL="268288" lvl="1" indent="-268288"/>
            <a:r>
              <a:rPr lang="en-US" sz="1600">
                <a:latin typeface="Roboto Medium" panose="02000000000000000000" pitchFamily="2" charset="0"/>
                <a:ea typeface="Roboto Medium" panose="02000000000000000000" pitchFamily="2" charset="0"/>
              </a:rPr>
              <a:t>FE teacher</a:t>
            </a:r>
          </a:p>
          <a:p>
            <a:pPr marL="268288" lvl="1" indent="-268288"/>
            <a:r>
              <a:rPr lang="en-US" sz="1600">
                <a:latin typeface="Roboto Medium" panose="02000000000000000000" pitchFamily="2" charset="0"/>
                <a:ea typeface="Roboto Medium" panose="02000000000000000000" pitchFamily="2" charset="0"/>
              </a:rPr>
              <a:t>Digital leader</a:t>
            </a:r>
          </a:p>
          <a:p>
            <a:pPr marL="268288" lvl="1" indent="-268288"/>
            <a:r>
              <a:rPr lang="en-US" sz="1600">
                <a:latin typeface="Roboto Medium" panose="02000000000000000000" pitchFamily="2" charset="0"/>
                <a:ea typeface="Roboto Medium" panose="02000000000000000000" pitchFamily="2" charset="0"/>
              </a:rPr>
              <a:t>Library information professional</a:t>
            </a:r>
          </a:p>
          <a:p>
            <a:pPr marL="268288" lvl="1" indent="-268288"/>
            <a:r>
              <a:rPr lang="en-US" sz="1600">
                <a:latin typeface="Roboto Medium" panose="02000000000000000000" pitchFamily="2" charset="0"/>
                <a:ea typeface="Roboto Medium" panose="02000000000000000000" pitchFamily="2" charset="0"/>
              </a:rPr>
              <a:t>Researcher</a:t>
            </a:r>
          </a:p>
          <a:p>
            <a:pPr marL="268288" lvl="1" indent="-268288"/>
            <a:r>
              <a:rPr lang="en-US" sz="1600">
                <a:latin typeface="Roboto Medium" panose="02000000000000000000" pitchFamily="2" charset="0"/>
                <a:ea typeface="Roboto Medium" panose="02000000000000000000" pitchFamily="2" charset="0"/>
              </a:rPr>
              <a:t>Learning technologist</a:t>
            </a:r>
          </a:p>
          <a:p>
            <a:pPr marL="268288" lvl="1" indent="-268288"/>
            <a:r>
              <a:rPr lang="en-US" sz="1600">
                <a:latin typeface="Roboto Medium" panose="02000000000000000000" pitchFamily="2" charset="0"/>
                <a:ea typeface="Roboto Medium" panose="02000000000000000000" pitchFamily="2" charset="0"/>
              </a:rPr>
              <a:t>Learner</a:t>
            </a:r>
          </a:p>
          <a:p>
            <a:pPr marL="268288" lvl="1" indent="-268288"/>
            <a:r>
              <a:rPr lang="en-US" sz="1600">
                <a:latin typeface="Roboto Medium" panose="02000000000000000000" pitchFamily="2" charset="0"/>
                <a:ea typeface="Roboto Medium" panose="02000000000000000000" pitchFamily="2" charset="0"/>
              </a:rPr>
              <a:t>Professional services staff</a:t>
            </a:r>
          </a:p>
          <a:p>
            <a:pPr marL="268288" lvl="1" indent="-268288"/>
            <a:r>
              <a:rPr lang="en-US" sz="1600">
                <a:latin typeface="Roboto Medium" panose="02000000000000000000" pitchFamily="2" charset="0"/>
                <a:ea typeface="Roboto Medium" panose="02000000000000000000" pitchFamily="2" charset="0"/>
              </a:rPr>
              <a:t>Researcher manager/professional</a:t>
            </a:r>
          </a:p>
        </p:txBody>
      </p:sp>
      <p:grpSp>
        <p:nvGrpSpPr>
          <p:cNvPr id="2" name="Group 1" descr="Role profiles">
            <a:extLst>
              <a:ext uri="{FF2B5EF4-FFF2-40B4-BE49-F238E27FC236}">
                <a16:creationId xmlns:a16="http://schemas.microsoft.com/office/drawing/2014/main" id="{D870905A-F5A6-42E0-A072-99319F0173F6}"/>
              </a:ext>
            </a:extLst>
          </p:cNvPr>
          <p:cNvGrpSpPr/>
          <p:nvPr/>
        </p:nvGrpSpPr>
        <p:grpSpPr>
          <a:xfrm>
            <a:off x="4915469" y="1096952"/>
            <a:ext cx="3399698" cy="3016416"/>
            <a:chOff x="4829938" y="1303003"/>
            <a:chExt cx="3399698" cy="3016416"/>
          </a:xfrm>
        </p:grpSpPr>
        <p:pic>
          <p:nvPicPr>
            <p:cNvPr id="11" name="Picture 10">
              <a:extLst>
                <a:ext uri="{FF2B5EF4-FFF2-40B4-BE49-F238E27FC236}">
                  <a16:creationId xmlns:a16="http://schemas.microsoft.com/office/drawing/2014/main" id="{2B3C4198-CD33-4A0D-9D8F-0E6F55F5BE91}"/>
                </a:ext>
              </a:extLst>
            </p:cNvPr>
            <p:cNvPicPr>
              <a:picLocks noChangeAspect="1"/>
            </p:cNvPicPr>
            <p:nvPr/>
          </p:nvPicPr>
          <p:blipFill>
            <a:blip r:embed="rId3"/>
            <a:stretch>
              <a:fillRect/>
            </a:stretch>
          </p:blipFill>
          <p:spPr>
            <a:xfrm>
              <a:off x="7209835" y="1303003"/>
              <a:ext cx="1019801" cy="1442911"/>
            </a:xfrm>
            <a:prstGeom prst="rect">
              <a:avLst/>
            </a:prstGeom>
            <a:effectLst>
              <a:outerShdw blurRad="50800" dist="38100" dir="2700000" algn="tl" rotWithShape="0">
                <a:prstClr val="black">
                  <a:alpha val="40000"/>
                </a:prstClr>
              </a:outerShdw>
            </a:effectLst>
          </p:spPr>
        </p:pic>
        <p:pic>
          <p:nvPicPr>
            <p:cNvPr id="15" name="Picture 14" descr="A picture containing text, person, indoor&#10;&#10;Description automatically generated">
              <a:extLst>
                <a:ext uri="{FF2B5EF4-FFF2-40B4-BE49-F238E27FC236}">
                  <a16:creationId xmlns:a16="http://schemas.microsoft.com/office/drawing/2014/main" id="{176831BB-C18A-40F2-B3AD-471EF2D65A03}"/>
                </a:ext>
              </a:extLst>
            </p:cNvPr>
            <p:cNvPicPr>
              <a:picLocks noChangeAspect="1"/>
            </p:cNvPicPr>
            <p:nvPr/>
          </p:nvPicPr>
          <p:blipFill>
            <a:blip r:embed="rId4"/>
            <a:stretch>
              <a:fillRect/>
            </a:stretch>
          </p:blipFill>
          <p:spPr>
            <a:xfrm>
              <a:off x="4829938" y="2876508"/>
              <a:ext cx="1011665" cy="1442911"/>
            </a:xfrm>
            <a:prstGeom prst="rect">
              <a:avLst/>
            </a:prstGeom>
            <a:effectLst>
              <a:outerShdw blurRad="50800" dist="38100" dir="2700000" algn="tl" rotWithShape="0">
                <a:prstClr val="black">
                  <a:alpha val="40000"/>
                </a:prstClr>
              </a:outerShdw>
            </a:effectLst>
          </p:spPr>
        </p:pic>
        <p:pic>
          <p:nvPicPr>
            <p:cNvPr id="17" name="Picture 16">
              <a:extLst>
                <a:ext uri="{FF2B5EF4-FFF2-40B4-BE49-F238E27FC236}">
                  <a16:creationId xmlns:a16="http://schemas.microsoft.com/office/drawing/2014/main" id="{99EBCBB5-4CF6-4A83-AF6D-8B99217C3FCF}"/>
                </a:ext>
              </a:extLst>
            </p:cNvPr>
            <p:cNvPicPr>
              <a:picLocks noChangeAspect="1"/>
            </p:cNvPicPr>
            <p:nvPr/>
          </p:nvPicPr>
          <p:blipFill>
            <a:blip r:embed="rId5"/>
            <a:stretch>
              <a:fillRect/>
            </a:stretch>
          </p:blipFill>
          <p:spPr>
            <a:xfrm>
              <a:off x="6017552" y="1303004"/>
              <a:ext cx="1019477" cy="1442911"/>
            </a:xfrm>
            <a:prstGeom prst="rect">
              <a:avLst/>
            </a:prstGeom>
            <a:effectLst>
              <a:outerShdw blurRad="50800" dist="38100" dir="2700000" algn="tl" rotWithShape="0">
                <a:prstClr val="black">
                  <a:alpha val="40000"/>
                </a:prstClr>
              </a:outerShdw>
            </a:effectLst>
          </p:spPr>
        </p:pic>
        <p:pic>
          <p:nvPicPr>
            <p:cNvPr id="19" name="Picture 18" descr="A picture containing text, person, indoor, people&#10;&#10;Description automatically generated">
              <a:extLst>
                <a:ext uri="{FF2B5EF4-FFF2-40B4-BE49-F238E27FC236}">
                  <a16:creationId xmlns:a16="http://schemas.microsoft.com/office/drawing/2014/main" id="{497D018C-839B-43E4-95EC-456C2530A52C}"/>
                </a:ext>
              </a:extLst>
            </p:cNvPr>
            <p:cNvPicPr>
              <a:picLocks noChangeAspect="1"/>
            </p:cNvPicPr>
            <p:nvPr/>
          </p:nvPicPr>
          <p:blipFill>
            <a:blip r:embed="rId6"/>
            <a:stretch>
              <a:fillRect/>
            </a:stretch>
          </p:blipFill>
          <p:spPr>
            <a:xfrm>
              <a:off x="6008148" y="2876507"/>
              <a:ext cx="1014083" cy="1442912"/>
            </a:xfrm>
            <a:prstGeom prst="rect">
              <a:avLst/>
            </a:prstGeom>
            <a:effectLst>
              <a:outerShdw blurRad="50800" dist="38100" dir="2700000" algn="tl" rotWithShape="0">
                <a:prstClr val="black">
                  <a:alpha val="40000"/>
                </a:prstClr>
              </a:outerShdw>
            </a:effectLst>
          </p:spPr>
        </p:pic>
        <p:pic>
          <p:nvPicPr>
            <p:cNvPr id="21" name="Picture 20" descr="Graphical user interface, application, Teams&#10;&#10;Description automatically generated">
              <a:extLst>
                <a:ext uri="{FF2B5EF4-FFF2-40B4-BE49-F238E27FC236}">
                  <a16:creationId xmlns:a16="http://schemas.microsoft.com/office/drawing/2014/main" id="{67931572-AAE1-451B-9ED4-19ED006E2B20}"/>
                </a:ext>
              </a:extLst>
            </p:cNvPr>
            <p:cNvPicPr>
              <a:picLocks noChangeAspect="1"/>
            </p:cNvPicPr>
            <p:nvPr/>
          </p:nvPicPr>
          <p:blipFill>
            <a:blip r:embed="rId7"/>
            <a:stretch>
              <a:fillRect/>
            </a:stretch>
          </p:blipFill>
          <p:spPr>
            <a:xfrm>
              <a:off x="7194948" y="2883476"/>
              <a:ext cx="1006778" cy="1435942"/>
            </a:xfrm>
            <a:prstGeom prst="rect">
              <a:avLst/>
            </a:prstGeom>
            <a:effectLst>
              <a:outerShdw blurRad="50800" dist="38100" dir="2700000" algn="tl" rotWithShape="0">
                <a:prstClr val="black">
                  <a:alpha val="40000"/>
                </a:prstClr>
              </a:outerShdw>
            </a:effectLst>
          </p:spPr>
        </p:pic>
      </p:grpSp>
      <p:pic>
        <p:nvPicPr>
          <p:cNvPr id="3" name="Picture 3">
            <a:extLst>
              <a:ext uri="{FF2B5EF4-FFF2-40B4-BE49-F238E27FC236}">
                <a16:creationId xmlns:a16="http://schemas.microsoft.com/office/drawing/2014/main" id="{B705B9B3-2855-FDAF-74C9-8E85D964C787}"/>
              </a:ext>
            </a:extLst>
          </p:cNvPr>
          <p:cNvPicPr>
            <a:picLocks noChangeAspect="1"/>
          </p:cNvPicPr>
          <p:nvPr/>
        </p:nvPicPr>
        <p:blipFill>
          <a:blip r:embed="rId8"/>
          <a:stretch>
            <a:fillRect/>
          </a:stretch>
        </p:blipFill>
        <p:spPr>
          <a:xfrm>
            <a:off x="4881837" y="1098672"/>
            <a:ext cx="1023979" cy="1477259"/>
          </a:xfrm>
          <a:prstGeom prst="rect">
            <a:avLst/>
          </a:prstGeom>
        </p:spPr>
      </p:pic>
    </p:spTree>
    <p:extLst>
      <p:ext uri="{BB962C8B-B14F-4D97-AF65-F5344CB8AC3E}">
        <p14:creationId xmlns:p14="http://schemas.microsoft.com/office/powerpoint/2010/main" val="35530342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77D7B-31CA-4B28-BE9C-E0A5328E65B7}"/>
              </a:ext>
            </a:extLst>
          </p:cNvPr>
          <p:cNvSpPr>
            <a:spLocks noGrp="1"/>
          </p:cNvSpPr>
          <p:nvPr>
            <p:ph type="title"/>
          </p:nvPr>
        </p:nvSpPr>
        <p:spPr/>
        <p:txBody>
          <a:bodyPr/>
          <a:lstStyle/>
          <a:p>
            <a:pPr rtl="0" eaLnBrk="1" latinLnBrk="0" hangingPunct="1"/>
            <a:r>
              <a:rPr lang="en-GB" sz="4000" b="0" kern="1200">
                <a:effectLst/>
                <a:latin typeface="Roboto Medium" panose="02000000000000000000" pitchFamily="2" charset="0"/>
                <a:ea typeface="Roboto Medium" panose="02000000000000000000" pitchFamily="2" charset="0"/>
                <a:cs typeface="+mn-cs"/>
              </a:rPr>
              <a:t>The discovery tool</a:t>
            </a:r>
            <a:endParaRPr lang="en-GB" sz="4000" b="0">
              <a:effectLst/>
              <a:latin typeface="Roboto Medium" panose="02000000000000000000" pitchFamily="2" charset="0"/>
              <a:ea typeface="Roboto Medium" panose="02000000000000000000" pitchFamily="2" charset="0"/>
            </a:endParaRPr>
          </a:p>
          <a:p>
            <a:endParaRPr lang="en-GB"/>
          </a:p>
        </p:txBody>
      </p:sp>
    </p:spTree>
    <p:extLst>
      <p:ext uri="{BB962C8B-B14F-4D97-AF65-F5344CB8AC3E}">
        <p14:creationId xmlns:p14="http://schemas.microsoft.com/office/powerpoint/2010/main" val="239510588"/>
      </p:ext>
    </p:extLst>
  </p:cSld>
  <p:clrMapOvr>
    <a:masterClrMapping/>
  </p:clrMapOvr>
</p:sld>
</file>

<file path=ppt/theme/theme1.xml><?xml version="1.0" encoding="utf-8"?>
<a:theme xmlns:a="http://schemas.openxmlformats.org/drawingml/2006/main" name="COVER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ISC_PRESENTATION_TEMPLATE_DEC2018_v2" id="{44523D53-DEA1-4D03-8469-B2AD049BD86C}" vid="{49FB5738-078A-428D-8E65-411DB74FEA6D}"/>
    </a:ext>
  </a:extLst>
</a:theme>
</file>

<file path=ppt/theme/theme2.xml><?xml version="1.0" encoding="utf-8"?>
<a:theme xmlns:a="http://schemas.openxmlformats.org/drawingml/2006/main" name="PLAIN">
  <a:themeElements>
    <a:clrScheme name="JISC REBRAND PALETTE 2018">
      <a:dk1>
        <a:srgbClr val="000000"/>
      </a:dk1>
      <a:lt1>
        <a:sysClr val="window" lastClr="FFFFFF"/>
      </a:lt1>
      <a:dk2>
        <a:srgbClr val="CE0F69"/>
      </a:dk2>
      <a:lt2>
        <a:srgbClr val="E62645"/>
      </a:lt2>
      <a:accent1>
        <a:srgbClr val="0D224C"/>
      </a:accent1>
      <a:accent2>
        <a:srgbClr val="00857D"/>
      </a:accent2>
      <a:accent3>
        <a:srgbClr val="6D2077"/>
      </a:accent3>
      <a:accent4>
        <a:srgbClr val="8E1558"/>
      </a:accent4>
      <a:accent5>
        <a:srgbClr val="007DBA"/>
      </a:accent5>
      <a:accent6>
        <a:srgbClr val="F8A800"/>
      </a:accent6>
      <a:hlink>
        <a:srgbClr val="2A4B98"/>
      </a:hlink>
      <a:folHlink>
        <a:srgbClr val="5125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ISC_PRESENTATION_TEMPLATE_DEC2018_v2" id="{44523D53-DEA1-4D03-8469-B2AD049BD86C}" vid="{FB1644FF-D291-40BD-BA74-5EE3B0F8BCC7}"/>
    </a:ext>
  </a:extLst>
</a:theme>
</file>

<file path=ppt/theme/theme3.xml><?xml version="1.0" encoding="utf-8"?>
<a:theme xmlns:a="http://schemas.openxmlformats.org/drawingml/2006/main" name="NAVY">
  <a:themeElements>
    <a:clrScheme name="JISC REBRAND PALETTE 2018">
      <a:dk1>
        <a:srgbClr val="000000"/>
      </a:dk1>
      <a:lt1>
        <a:sysClr val="window" lastClr="FFFFFF"/>
      </a:lt1>
      <a:dk2>
        <a:srgbClr val="CE0F69"/>
      </a:dk2>
      <a:lt2>
        <a:srgbClr val="E62645"/>
      </a:lt2>
      <a:accent1>
        <a:srgbClr val="0D224C"/>
      </a:accent1>
      <a:accent2>
        <a:srgbClr val="00857D"/>
      </a:accent2>
      <a:accent3>
        <a:srgbClr val="6D2077"/>
      </a:accent3>
      <a:accent4>
        <a:srgbClr val="8E1558"/>
      </a:accent4>
      <a:accent5>
        <a:srgbClr val="007DBA"/>
      </a:accent5>
      <a:accent6>
        <a:srgbClr val="F8A800"/>
      </a:accent6>
      <a:hlink>
        <a:srgbClr val="2A4B98"/>
      </a:hlink>
      <a:folHlink>
        <a:srgbClr val="5125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ISC_PRESENTATION_TEMPLATE_DEC2018_v2" id="{44523D53-DEA1-4D03-8469-B2AD049BD86C}" vid="{BBAB9A4C-228C-469D-A139-84EE17A4A53A}"/>
    </a:ext>
  </a:extLst>
</a:theme>
</file>

<file path=ppt/theme/theme4.xml><?xml version="1.0" encoding="utf-8"?>
<a:theme xmlns:a="http://schemas.openxmlformats.org/drawingml/2006/main" name="JADE">
  <a:themeElements>
    <a:clrScheme name="JISC REBRAND PALETTE 2018">
      <a:dk1>
        <a:srgbClr val="000000"/>
      </a:dk1>
      <a:lt1>
        <a:sysClr val="window" lastClr="FFFFFF"/>
      </a:lt1>
      <a:dk2>
        <a:srgbClr val="CE0F69"/>
      </a:dk2>
      <a:lt2>
        <a:srgbClr val="E62645"/>
      </a:lt2>
      <a:accent1>
        <a:srgbClr val="0D224C"/>
      </a:accent1>
      <a:accent2>
        <a:srgbClr val="00857D"/>
      </a:accent2>
      <a:accent3>
        <a:srgbClr val="6D2077"/>
      </a:accent3>
      <a:accent4>
        <a:srgbClr val="8E1558"/>
      </a:accent4>
      <a:accent5>
        <a:srgbClr val="007DBA"/>
      </a:accent5>
      <a:accent6>
        <a:srgbClr val="F8A800"/>
      </a:accent6>
      <a:hlink>
        <a:srgbClr val="2A4B98"/>
      </a:hlink>
      <a:folHlink>
        <a:srgbClr val="5125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ISC_PRESENTATION_TEMPLATE_DEC2018_v2" id="{44523D53-DEA1-4D03-8469-B2AD049BD86C}" vid="{A19B55CA-B068-40CC-8E52-3AF6D1A60C8D}"/>
    </a:ext>
  </a:extLst>
</a:theme>
</file>

<file path=ppt/theme/theme5.xml><?xml version="1.0" encoding="utf-8"?>
<a:theme xmlns:a="http://schemas.openxmlformats.org/drawingml/2006/main" name="PURPLE">
  <a:themeElements>
    <a:clrScheme name="JISC REBRAND PALETTE 2018">
      <a:dk1>
        <a:srgbClr val="000000"/>
      </a:dk1>
      <a:lt1>
        <a:sysClr val="window" lastClr="FFFFFF"/>
      </a:lt1>
      <a:dk2>
        <a:srgbClr val="CE0F69"/>
      </a:dk2>
      <a:lt2>
        <a:srgbClr val="E62645"/>
      </a:lt2>
      <a:accent1>
        <a:srgbClr val="0D224C"/>
      </a:accent1>
      <a:accent2>
        <a:srgbClr val="00857D"/>
      </a:accent2>
      <a:accent3>
        <a:srgbClr val="6D2077"/>
      </a:accent3>
      <a:accent4>
        <a:srgbClr val="8E1558"/>
      </a:accent4>
      <a:accent5>
        <a:srgbClr val="007DBA"/>
      </a:accent5>
      <a:accent6>
        <a:srgbClr val="F8A800"/>
      </a:accent6>
      <a:hlink>
        <a:srgbClr val="2A4B98"/>
      </a:hlink>
      <a:folHlink>
        <a:srgbClr val="5125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ISC_PRESENTATION_TEMPLATE_DEC2018_v2" id="{44523D53-DEA1-4D03-8469-B2AD049BD86C}" vid="{547973C1-2CD6-4070-B9DD-672EA3F34DE6}"/>
    </a:ext>
  </a:extLst>
</a:theme>
</file>

<file path=ppt/theme/theme6.xml><?xml version="1.0" encoding="utf-8"?>
<a:theme xmlns:a="http://schemas.openxmlformats.org/drawingml/2006/main" name="GRAPE">
  <a:themeElements>
    <a:clrScheme name="JISC REBRAND PALETTE 2018">
      <a:dk1>
        <a:srgbClr val="000000"/>
      </a:dk1>
      <a:lt1>
        <a:sysClr val="window" lastClr="FFFFFF"/>
      </a:lt1>
      <a:dk2>
        <a:srgbClr val="CE0F69"/>
      </a:dk2>
      <a:lt2>
        <a:srgbClr val="E62645"/>
      </a:lt2>
      <a:accent1>
        <a:srgbClr val="0D224C"/>
      </a:accent1>
      <a:accent2>
        <a:srgbClr val="00857D"/>
      </a:accent2>
      <a:accent3>
        <a:srgbClr val="6D2077"/>
      </a:accent3>
      <a:accent4>
        <a:srgbClr val="8E1558"/>
      </a:accent4>
      <a:accent5>
        <a:srgbClr val="007DBA"/>
      </a:accent5>
      <a:accent6>
        <a:srgbClr val="F8A800"/>
      </a:accent6>
      <a:hlink>
        <a:srgbClr val="2A4B98"/>
      </a:hlink>
      <a:folHlink>
        <a:srgbClr val="5125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ISC_PRESENTATION_TEMPLATE_DEC2018_v2" id="{44523D53-DEA1-4D03-8469-B2AD049BD86C}" vid="{9E39C85D-F23C-4DB6-96DE-17779D83D688}"/>
    </a:ext>
  </a:extLst>
</a:theme>
</file>

<file path=ppt/theme/theme7.xml><?xml version="1.0" encoding="utf-8"?>
<a:theme xmlns:a="http://schemas.openxmlformats.org/drawingml/2006/main" name="PALE YELLOW">
  <a:themeElements>
    <a:clrScheme name="JISC REBRAND PALETTE 2018">
      <a:dk1>
        <a:srgbClr val="000000"/>
      </a:dk1>
      <a:lt1>
        <a:sysClr val="window" lastClr="FFFFFF"/>
      </a:lt1>
      <a:dk2>
        <a:srgbClr val="CE0F69"/>
      </a:dk2>
      <a:lt2>
        <a:srgbClr val="E62645"/>
      </a:lt2>
      <a:accent1>
        <a:srgbClr val="0D224C"/>
      </a:accent1>
      <a:accent2>
        <a:srgbClr val="00857D"/>
      </a:accent2>
      <a:accent3>
        <a:srgbClr val="6D2077"/>
      </a:accent3>
      <a:accent4>
        <a:srgbClr val="8E1558"/>
      </a:accent4>
      <a:accent5>
        <a:srgbClr val="007DBA"/>
      </a:accent5>
      <a:accent6>
        <a:srgbClr val="F8A800"/>
      </a:accent6>
      <a:hlink>
        <a:srgbClr val="2A4B98"/>
      </a:hlink>
      <a:folHlink>
        <a:srgbClr val="5125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ISC_PRESENTATION_TEMPLATE_DEC2018_v2" id="{44523D53-DEA1-4D03-8469-B2AD049BD86C}" vid="{75B9A09F-667A-479D-BF7E-4ABF9832E9A7}"/>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ACF3B817906C5439027E8885CE72783" ma:contentTypeVersion="13" ma:contentTypeDescription="Create a new document." ma:contentTypeScope="" ma:versionID="20e620639e4530e9f8db7d0fc1505505">
  <xsd:schema xmlns:xsd="http://www.w3.org/2001/XMLSchema" xmlns:xs="http://www.w3.org/2001/XMLSchema" xmlns:p="http://schemas.microsoft.com/office/2006/metadata/properties" xmlns:ns2="b7b92ba8-1bc9-46a6-b4c3-7a2e99e1768f" xmlns:ns3="922098b5-9bbf-4f6d-a2fd-36aecb59799e" targetNamespace="http://schemas.microsoft.com/office/2006/metadata/properties" ma:root="true" ma:fieldsID="625a14c37e9e2e5aba718c202c3633b3" ns2:_="" ns3:_="">
    <xsd:import namespace="b7b92ba8-1bc9-46a6-b4c3-7a2e99e1768f"/>
    <xsd:import namespace="922098b5-9bbf-4f6d-a2fd-36aecb59799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b92ba8-1bc9-46a6-b4c3-7a2e99e1768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22098b5-9bbf-4f6d-a2fd-36aecb59799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79c6cfb5-50bc-4fca-81ee-f60fcea9a646" ContentTypeId="0x0101" PreviousValue="false"/>
</file>

<file path=customXml/item3.xml><?xml version="1.0" encoding="utf-8"?>
<p:properties xmlns:p="http://schemas.microsoft.com/office/2006/metadata/properties" xmlns:xsi="http://www.w3.org/2001/XMLSchema-instance" xmlns:pc="http://schemas.microsoft.com/office/infopath/2007/PartnerControls">
  <documentManagement>
    <SharedWithUsers xmlns="922098b5-9bbf-4f6d-a2fd-36aecb59799e">
      <UserInfo>
        <DisplayName>Sophie Haworth</DisplayName>
        <AccountId>6</AccountId>
        <AccountType/>
      </UserInfo>
      <UserInfo>
        <DisplayName>Beth Magovern</DisplayName>
        <AccountId>118</AccountId>
        <AccountType/>
      </UserInfo>
    </SharedWithUsers>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7328A1F-C337-4BE3-A070-B9A45D1BC2B8}">
  <ds:schemaRefs>
    <ds:schemaRef ds:uri="922098b5-9bbf-4f6d-a2fd-36aecb59799e"/>
    <ds:schemaRef ds:uri="b7b92ba8-1bc9-46a6-b4c3-7a2e99e1768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9222863-B545-4C45-BA75-D79954529874}">
  <ds:schemaRefs>
    <ds:schemaRef ds:uri="Microsoft.SharePoint.Taxonomy.ContentTypeSync"/>
  </ds:schemaRefs>
</ds:datastoreItem>
</file>

<file path=customXml/itemProps3.xml><?xml version="1.0" encoding="utf-8"?>
<ds:datastoreItem xmlns:ds="http://schemas.openxmlformats.org/officeDocument/2006/customXml" ds:itemID="{E0C2A2D3-4AA1-47CD-938B-5D677C643E1C}">
  <ds:schemaRefs>
    <ds:schemaRef ds:uri="922098b5-9bbf-4f6d-a2fd-36aecb59799e"/>
    <ds:schemaRef ds:uri="b7b92ba8-1bc9-46a6-b4c3-7a2e99e1768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F0C0DA63-9960-4945-A28D-2F5CF86F5E65}">
  <ds:schemaRefs>
    <ds:schemaRef ds:uri="http://schemas.microsoft.com/sharepoint/v3/contenttype/forms"/>
  </ds:schemaRefs>
</ds:datastoreItem>
</file>

<file path=docMetadata/LabelInfo.xml><?xml version="1.0" encoding="utf-8"?>
<clbl:labelList xmlns:clbl="http://schemas.microsoft.com/office/2020/mipLabelMetadata">
  <clbl:label id="{48f9394d-8a14-4d27-82a6-f35f12361205}" enabled="0" method="" siteId="{48f9394d-8a14-4d27-82a6-f35f12361205}" removed="1"/>
</clbl:labelList>
</file>

<file path=docProps/app.xml><?xml version="1.0" encoding="utf-8"?>
<Properties xmlns="http://schemas.openxmlformats.org/officeDocument/2006/extended-properties" xmlns:vt="http://schemas.openxmlformats.org/officeDocument/2006/docPropsVTypes">
  <Template>JP0199_FE VALUE CASE STUDY_AUG18</Template>
  <TotalTime>0</TotalTime>
  <Words>946</Words>
  <Application>Microsoft Office PowerPoint</Application>
  <PresentationFormat>On-screen Show (16:9)</PresentationFormat>
  <Paragraphs>158</Paragraphs>
  <Slides>29</Slides>
  <Notes>17</Notes>
  <HiddenSlides>0</HiddenSlides>
  <MMClips>1</MMClips>
  <ScaleCrop>false</ScaleCrop>
  <HeadingPairs>
    <vt:vector size="6" baseType="variant">
      <vt:variant>
        <vt:lpstr>Fonts Used</vt:lpstr>
      </vt:variant>
      <vt:variant>
        <vt:i4>5</vt:i4>
      </vt:variant>
      <vt:variant>
        <vt:lpstr>Theme</vt:lpstr>
      </vt:variant>
      <vt:variant>
        <vt:i4>7</vt:i4>
      </vt:variant>
      <vt:variant>
        <vt:lpstr>Slide Titles</vt:lpstr>
      </vt:variant>
      <vt:variant>
        <vt:i4>29</vt:i4>
      </vt:variant>
    </vt:vector>
  </HeadingPairs>
  <TitlesOfParts>
    <vt:vector size="41" baseType="lpstr">
      <vt:lpstr>arial</vt:lpstr>
      <vt:lpstr>arial</vt:lpstr>
      <vt:lpstr>Calibri</vt:lpstr>
      <vt:lpstr>Corbel</vt:lpstr>
      <vt:lpstr>Roboto Medium</vt:lpstr>
      <vt:lpstr>COVERS</vt:lpstr>
      <vt:lpstr>PLAIN</vt:lpstr>
      <vt:lpstr>NAVY</vt:lpstr>
      <vt:lpstr>JADE</vt:lpstr>
      <vt:lpstr>PURPLE</vt:lpstr>
      <vt:lpstr>GRAPE</vt:lpstr>
      <vt:lpstr>PALE YELLOW</vt:lpstr>
      <vt:lpstr>Building Digital Capabilities Service</vt:lpstr>
      <vt:lpstr>What are digital capabilities?</vt:lpstr>
      <vt:lpstr>Digital capability is important</vt:lpstr>
      <vt:lpstr>It’s not just about looking outwards</vt:lpstr>
      <vt:lpstr>The concept</vt:lpstr>
      <vt:lpstr>The service</vt:lpstr>
      <vt:lpstr>The framework</vt:lpstr>
      <vt:lpstr>Putting the framework into context</vt:lpstr>
      <vt:lpstr>The discovery tool </vt:lpstr>
      <vt:lpstr>Starting a journey</vt:lpstr>
      <vt:lpstr>Navigating the journey</vt:lpstr>
      <vt:lpstr>Tailored dashboards</vt:lpstr>
      <vt:lpstr>Staff</vt:lpstr>
      <vt:lpstr>Students</vt:lpstr>
      <vt:lpstr>Reflective questioning</vt:lpstr>
      <vt:lpstr>Personalised reports</vt:lpstr>
      <vt:lpstr>Resources</vt:lpstr>
      <vt:lpstr>Implementing the discovery tool</vt:lpstr>
      <vt:lpstr>The data </vt:lpstr>
      <vt:lpstr>Monitor engagement and progress</vt:lpstr>
      <vt:lpstr>Assess overall capabilities and comparisons</vt:lpstr>
      <vt:lpstr>Easy visual summaries</vt:lpstr>
      <vt:lpstr>Supporting you</vt:lpstr>
      <vt:lpstr>Exclusive access</vt:lpstr>
      <vt:lpstr>Welcome to the community</vt:lpstr>
      <vt:lpstr>The feedback </vt:lpstr>
      <vt:lpstr>A growing community</vt:lpstr>
      <vt:lpstr>Thank you – we hope you join our community </vt:lpstr>
      <vt:lpstr>Contact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JISC_TEMPLATE_DEC2018</dc:title>
  <dc:creator>BonnerMcHardy</dc:creator>
  <cp:lastModifiedBy>Louise Price</cp:lastModifiedBy>
  <cp:revision>7</cp:revision>
  <cp:lastPrinted>2018-08-23T11:32:46Z</cp:lastPrinted>
  <dcterms:created xsi:type="dcterms:W3CDTF">2018-09-06T10:10:51Z</dcterms:created>
  <dcterms:modified xsi:type="dcterms:W3CDTF">2023-08-14T11:27:41Z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0x010100FACF3B817906C5439027E8885CE72783</vt:lpwstr>
  </property>
</Properties>
</file>